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77" r:id="rId4"/>
    <p:sldId id="278" r:id="rId5"/>
    <p:sldId id="269" r:id="rId6"/>
    <p:sldId id="259" r:id="rId7"/>
    <p:sldId id="279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31/10/2014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Lesson 4: Durham Report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477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Newspapers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 or more newspapers in mid-19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r>
              <a:rPr lang="en-CA" dirty="0" smtClean="0"/>
              <a:t>Newspapers existed in </a:t>
            </a:r>
            <a:r>
              <a:rPr lang="en-CA" dirty="0" smtClean="0"/>
              <a:t>C</a:t>
            </a:r>
            <a:r>
              <a:rPr lang="en-CA" dirty="0" smtClean="0"/>
              <a:t>anada since 18</a:t>
            </a:r>
            <a:r>
              <a:rPr lang="en-CA" baseline="30000" dirty="0" smtClean="0"/>
              <a:t>th</a:t>
            </a:r>
            <a:r>
              <a:rPr lang="en-CA" dirty="0" smtClean="0"/>
              <a:t> century</a:t>
            </a:r>
          </a:p>
          <a:p>
            <a:r>
              <a:rPr lang="en-CA" dirty="0" smtClean="0"/>
              <a:t>Newspaper only source of news from outside the world</a:t>
            </a:r>
          </a:p>
          <a:p>
            <a:r>
              <a:rPr lang="en-CA" dirty="0" smtClean="0"/>
              <a:t>First newspaper was founded in 1752</a:t>
            </a:r>
          </a:p>
          <a:p>
            <a:r>
              <a:rPr lang="en-CA" dirty="0" smtClean="0"/>
              <a:t>Canada had 47 </a:t>
            </a:r>
            <a:r>
              <a:rPr lang="en-CA" dirty="0" err="1" smtClean="0"/>
              <a:t>dailys</a:t>
            </a:r>
            <a:r>
              <a:rPr lang="en-CA" dirty="0" smtClean="0"/>
              <a:t>---a newspaper </a:t>
            </a:r>
            <a:r>
              <a:rPr lang="en-CA" dirty="0" err="1" smtClean="0"/>
              <a:t>thats</a:t>
            </a:r>
            <a:r>
              <a:rPr lang="en-CA" dirty="0" smtClean="0"/>
              <a:t> published everyday</a:t>
            </a:r>
          </a:p>
          <a:p>
            <a:r>
              <a:rPr lang="en-CA" dirty="0" smtClean="0"/>
              <a:t>Newspaper was the only way to assess the information</a:t>
            </a:r>
          </a:p>
          <a:p>
            <a:r>
              <a:rPr lang="en-CA" dirty="0" smtClean="0"/>
              <a:t>There was no sports section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Result of the Rebellions: Lord Durham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800" dirty="0" smtClean="0"/>
              <a:t>Insurrection: a crime that involves revolting against the established government. </a:t>
            </a:r>
          </a:p>
          <a:p>
            <a:r>
              <a:rPr lang="en-CA" sz="2800" dirty="0" smtClean="0"/>
              <a:t>Death penalty warranted because they followed British Law.</a:t>
            </a:r>
          </a:p>
          <a:p>
            <a:r>
              <a:rPr lang="en-CA" sz="2800" dirty="0" smtClean="0"/>
              <a:t>New Governor came in called (John Lambton)Lord Durham</a:t>
            </a:r>
          </a:p>
          <a:p>
            <a:r>
              <a:rPr lang="en-CA" sz="2800" dirty="0" smtClean="0"/>
              <a:t>Ignored the Family Compact’s way of governing and compiled a report on why the Rebellions took place.</a:t>
            </a:r>
          </a:p>
          <a:p>
            <a:endParaRPr lang="en-CA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304888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Durham’s Contributions to BNA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British North America= Upper Canada &amp; Lower Canada</a:t>
            </a:r>
          </a:p>
          <a:p>
            <a:endParaRPr lang="en-CA" dirty="0" smtClean="0"/>
          </a:p>
          <a:p>
            <a:r>
              <a:rPr lang="en-CA" dirty="0" smtClean="0"/>
              <a:t>Pros: </a:t>
            </a:r>
          </a:p>
          <a:p>
            <a:r>
              <a:rPr lang="en-CA" dirty="0" smtClean="0"/>
              <a:t>-Patched relations with the U.S. (stopped rebels from their plans on invading Canada).</a:t>
            </a:r>
          </a:p>
          <a:p>
            <a:r>
              <a:rPr lang="en-CA" dirty="0" smtClean="0"/>
              <a:t>- treated captured rebels as leniently as possible.</a:t>
            </a:r>
          </a:p>
          <a:p>
            <a:endParaRPr lang="en-CA" dirty="0" smtClean="0"/>
          </a:p>
          <a:p>
            <a:r>
              <a:rPr lang="en-CA" dirty="0" smtClean="0"/>
              <a:t>Cons: -prejudiced against the French</a:t>
            </a:r>
          </a:p>
          <a:p>
            <a:r>
              <a:rPr lang="en-CA" dirty="0" smtClean="0"/>
              <a:t>- Dictator without the support of the Family Compact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Report: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Recommended executive council to be chosen by members of the Legislative Assembly</a:t>
            </a:r>
            <a:r>
              <a:rPr lang="en-CA" dirty="0" smtClean="0">
                <a:sym typeface="Wingdings" pitchFamily="2" charset="2"/>
              </a:rPr>
              <a:t> creating the future Cabinet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Legislative council will no longer have the power to make laws turned into future Senate of Canada</a:t>
            </a:r>
          </a:p>
          <a:p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Recommended that Upper and Lower Canada join together inspired the Act of Union in 1840 with Montreal being the capital. (without French support though—created problems)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2775857" cy="678120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728" y="439956"/>
            <a:ext cx="7912499" cy="62221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014427" y="3543300"/>
            <a:ext cx="4114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08146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0409" y="2334381"/>
            <a:ext cx="6404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Victorian Lifestyles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442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Fashion &amp; Decor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Long dresses and aprons for poor women</a:t>
            </a:r>
          </a:p>
          <a:p>
            <a:r>
              <a:rPr lang="en-CA" dirty="0" smtClean="0"/>
              <a:t>Hats and ties for men poor</a:t>
            </a:r>
          </a:p>
          <a:p>
            <a:r>
              <a:rPr lang="en-CA" dirty="0" smtClean="0"/>
              <a:t>Finest cloth for wealthy women</a:t>
            </a:r>
          </a:p>
          <a:p>
            <a:r>
              <a:rPr lang="en-CA" dirty="0" smtClean="0"/>
              <a:t>Long jackets for wealthy men</a:t>
            </a:r>
          </a:p>
          <a:p>
            <a:r>
              <a:rPr lang="en-CA" dirty="0" smtClean="0"/>
              <a:t>Tanned people means you’re in lower class</a:t>
            </a:r>
          </a:p>
          <a:p>
            <a:r>
              <a:rPr lang="en-CA" dirty="0" smtClean="0"/>
              <a:t>Rich= huge houses</a:t>
            </a:r>
          </a:p>
          <a:p>
            <a:r>
              <a:rPr lang="en-CA" dirty="0" smtClean="0"/>
              <a:t>Large houses were heated.</a:t>
            </a:r>
          </a:p>
          <a:p>
            <a:r>
              <a:rPr lang="en-CA" dirty="0" smtClean="0"/>
              <a:t>Loved heavy decorated furniture. Poo</a:t>
            </a:r>
            <a:r>
              <a:rPr lang="en-CA" dirty="0" smtClean="0"/>
              <a:t>r cannot afford</a:t>
            </a:r>
            <a:r>
              <a:rPr lang="en-CA" dirty="0" smtClean="0"/>
              <a:t> it.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Science and Medicine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They thought germs came out of insect eggs</a:t>
            </a:r>
          </a:p>
          <a:p>
            <a:r>
              <a:rPr lang="en-CA" dirty="0" smtClean="0"/>
              <a:t>First seen in 1870s under a microscope</a:t>
            </a:r>
          </a:p>
          <a:p>
            <a:r>
              <a:rPr lang="en-CA" dirty="0" smtClean="0"/>
              <a:t>Aspirin antibiotics antiseptics and hormones were discovered in later half of century</a:t>
            </a:r>
          </a:p>
          <a:p>
            <a:r>
              <a:rPr lang="en-CA" dirty="0" smtClean="0"/>
              <a:t>Doctor had very little hygiene and infect patients instead of helping them (this happened in surgery rooms—they used to smoke while operating on a patient)</a:t>
            </a:r>
          </a:p>
          <a:p>
            <a:r>
              <a:rPr lang="en-CA" dirty="0" smtClean="0"/>
              <a:t>Vaccinations became available in Victorian Era</a:t>
            </a:r>
          </a:p>
          <a:p>
            <a:r>
              <a:rPr lang="en-CA" dirty="0" smtClean="0"/>
              <a:t>Louis Pasteur discovered </a:t>
            </a:r>
            <a:r>
              <a:rPr lang="en-CA" dirty="0" err="1" smtClean="0"/>
              <a:t>baccili</a:t>
            </a:r>
            <a:r>
              <a:rPr lang="en-CA" dirty="0" smtClean="0"/>
              <a:t> and he cured smallpox using carbolic acid</a:t>
            </a:r>
          </a:p>
          <a:p>
            <a:r>
              <a:rPr lang="en-CA" dirty="0" smtClean="0"/>
              <a:t>Numerous women died during childbirth due to unsterile conditions, too poor to afford a midwife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Leisure and Travel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Visited parties concerts fairs and shows in cities</a:t>
            </a:r>
          </a:p>
          <a:p>
            <a:r>
              <a:rPr lang="en-CA" dirty="0" smtClean="0"/>
              <a:t>Countryside= barn raisings, wedding parties, music, and barn dances</a:t>
            </a:r>
          </a:p>
          <a:p>
            <a:r>
              <a:rPr lang="en-CA" dirty="0" smtClean="0"/>
              <a:t>Dog and bull fighting, bear-baiting, bare-knuckle boxing</a:t>
            </a:r>
          </a:p>
          <a:p>
            <a:r>
              <a:rPr lang="en-CA" dirty="0" smtClean="0"/>
              <a:t>No </a:t>
            </a:r>
            <a:r>
              <a:rPr lang="en-CA" dirty="0" err="1" smtClean="0"/>
              <a:t>tv</a:t>
            </a:r>
            <a:r>
              <a:rPr lang="en-CA" dirty="0" smtClean="0"/>
              <a:t> or radio, no movies videos or recorded music==held dances, parlour games, whist, checkers and chess</a:t>
            </a:r>
          </a:p>
          <a:p>
            <a:r>
              <a:rPr lang="en-CA" dirty="0" smtClean="0"/>
              <a:t>Pulling up the stump, pulling the leg, kissing his thumb for strength and coordination</a:t>
            </a:r>
          </a:p>
          <a:p>
            <a:r>
              <a:rPr lang="en-CA" dirty="0" smtClean="0"/>
              <a:t>People wanted to travel overseas to do stuff—transatlantic voyages take up less time (e.g. 17 days).</a:t>
            </a:r>
          </a:p>
          <a:p>
            <a:r>
              <a:rPr lang="en-CA" dirty="0" smtClean="0"/>
              <a:t>Locomotive became popular; eventually created railways that travelled around Canada.—people and goods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523</TotalTime>
  <Words>495</Words>
  <Application>Microsoft Office PowerPoint</Application>
  <PresentationFormat>Custom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Lesson 4: Durham Report</vt:lpstr>
      <vt:lpstr>Result of the Rebellions: Lord Durham Report</vt:lpstr>
      <vt:lpstr>Durham’s Contributions to BNA</vt:lpstr>
      <vt:lpstr>The Report:</vt:lpstr>
      <vt:lpstr>Slide 5</vt:lpstr>
      <vt:lpstr>Slide 6</vt:lpstr>
      <vt:lpstr>Fashion &amp; Decor</vt:lpstr>
      <vt:lpstr>Science and Medicine</vt:lpstr>
      <vt:lpstr>Leisure and Travel</vt:lpstr>
      <vt:lpstr>Newspapers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28</cp:revision>
  <dcterms:created xsi:type="dcterms:W3CDTF">2014-02-03T16:12:22Z</dcterms:created>
  <dcterms:modified xsi:type="dcterms:W3CDTF">2014-10-31T19:03:59Z</dcterms:modified>
</cp:coreProperties>
</file>