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77" r:id="rId4"/>
    <p:sldId id="278" r:id="rId5"/>
    <p:sldId id="269" r:id="rId6"/>
    <p:sldId id="259" r:id="rId7"/>
    <p:sldId id="279" r:id="rId8"/>
    <p:sldId id="280" r:id="rId9"/>
    <p:sldId id="281" r:id="rId10"/>
    <p:sldId id="28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7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31/10/2014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486436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31/10/2014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020618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31/10/2014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402811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31/10/2014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126352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31/10/2014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221037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31/10/2014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985291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31/10/2014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965706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31/10/2014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50715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31/10/2014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18821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31/10/2014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05601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31/10/2014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38517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31/10/2014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56223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31/10/2014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85363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31/10/2014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31344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31/10/2014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79357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31/10/2014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649452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AC4CC-2A1C-464D-B156-BCFCBC068EDA}" type="datetimeFigureOut">
              <a:rPr lang="en-CA" smtClean="0"/>
              <a:pPr/>
              <a:t>31/10/2014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06382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Lesson 4: Durham Report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14774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Newspapers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First newspaper founded in 1752</a:t>
            </a:r>
          </a:p>
          <a:p>
            <a:r>
              <a:rPr lang="en-CA" dirty="0" smtClean="0"/>
              <a:t>Newspaper became popular in the mid 19</a:t>
            </a:r>
            <a:r>
              <a:rPr lang="en-CA" baseline="30000" dirty="0" smtClean="0"/>
              <a:t>th</a:t>
            </a:r>
            <a:r>
              <a:rPr lang="en-CA" dirty="0" smtClean="0"/>
              <a:t> century and published everyday</a:t>
            </a:r>
          </a:p>
          <a:p>
            <a:r>
              <a:rPr lang="en-CA" dirty="0" smtClean="0"/>
              <a:t>More newspapers made because most people can read</a:t>
            </a:r>
          </a:p>
          <a:p>
            <a:r>
              <a:rPr lang="en-CA" dirty="0" smtClean="0"/>
              <a:t>Many people lived in cities so access to information was important</a:t>
            </a:r>
          </a:p>
          <a:p>
            <a:r>
              <a:rPr lang="en-CA" dirty="0" smtClean="0"/>
              <a:t>No sports news, no horoscopes, no comics except </a:t>
            </a:r>
            <a:r>
              <a:rPr lang="en-CA" dirty="0" err="1" smtClean="0"/>
              <a:t>politcal</a:t>
            </a:r>
            <a:r>
              <a:rPr lang="en-CA" dirty="0" smtClean="0"/>
              <a:t> cartoons</a:t>
            </a:r>
          </a:p>
          <a:p>
            <a:r>
              <a:rPr lang="en-CA" dirty="0" smtClean="0"/>
              <a:t>No privacy in reporting news</a:t>
            </a:r>
          </a:p>
          <a:p>
            <a:r>
              <a:rPr lang="en-CA" dirty="0" smtClean="0"/>
              <a:t>Court reports names of offenders and publish in newspaper</a:t>
            </a:r>
          </a:p>
          <a:p>
            <a:r>
              <a:rPr lang="en-CA" dirty="0" smtClean="0"/>
              <a:t>Breaking news are late.</a:t>
            </a:r>
          </a:p>
          <a:p>
            <a:r>
              <a:rPr lang="en-CA" dirty="0" smtClean="0"/>
              <a:t>Newspapers were revolutionary and reshaped society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Result of the Rebellions: Lord Durham Report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sz="2800" dirty="0" smtClean="0"/>
              <a:t>Insurrection: a crime that involves revolting against the established government. </a:t>
            </a:r>
          </a:p>
          <a:p>
            <a:r>
              <a:rPr lang="en-CA" sz="2800" dirty="0" smtClean="0"/>
              <a:t>Death penalty warranted because they followed British Law.</a:t>
            </a:r>
          </a:p>
          <a:p>
            <a:r>
              <a:rPr lang="en-CA" sz="2800" dirty="0" smtClean="0"/>
              <a:t>New Governor came in called (John Lambton)Lord Durham</a:t>
            </a:r>
          </a:p>
          <a:p>
            <a:r>
              <a:rPr lang="en-CA" sz="2800" dirty="0" smtClean="0"/>
              <a:t>Ignored the Family Compact’s way of governing and compiled a report on why the Rebellions took place.</a:t>
            </a:r>
          </a:p>
          <a:p>
            <a:endParaRPr lang="en-CA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304888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Durham’s Contributions to BNA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British North America= Upper Canada &amp; Lower Canada</a:t>
            </a:r>
          </a:p>
          <a:p>
            <a:endParaRPr lang="en-CA" dirty="0" smtClean="0"/>
          </a:p>
          <a:p>
            <a:r>
              <a:rPr lang="en-CA" dirty="0" smtClean="0"/>
              <a:t>Pros: </a:t>
            </a:r>
          </a:p>
          <a:p>
            <a:r>
              <a:rPr lang="en-CA" dirty="0" smtClean="0"/>
              <a:t>-Patched relations with the U.S. (stopped rebels from their plans on invading Canada).</a:t>
            </a:r>
          </a:p>
          <a:p>
            <a:r>
              <a:rPr lang="en-CA" dirty="0" smtClean="0"/>
              <a:t>- treated captured rebels as leniently as possible.</a:t>
            </a:r>
          </a:p>
          <a:p>
            <a:endParaRPr lang="en-CA" dirty="0" smtClean="0"/>
          </a:p>
          <a:p>
            <a:r>
              <a:rPr lang="en-CA" dirty="0" smtClean="0"/>
              <a:t>Cons: -prejudiced against the French</a:t>
            </a:r>
          </a:p>
          <a:p>
            <a:r>
              <a:rPr lang="en-CA" dirty="0" smtClean="0"/>
              <a:t>- Dictator without the support of the Family Compact bodies.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Report: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Recommended executive council to be chosen by members of the Legislative Assembly</a:t>
            </a:r>
            <a:r>
              <a:rPr lang="en-CA" dirty="0" smtClean="0">
                <a:sym typeface="Wingdings" pitchFamily="2" charset="2"/>
              </a:rPr>
              <a:t> creating the future Cabinet of Canada</a:t>
            </a:r>
          </a:p>
          <a:p>
            <a:endParaRPr lang="en-CA" dirty="0" smtClean="0">
              <a:sym typeface="Wingdings" pitchFamily="2" charset="2"/>
            </a:endParaRPr>
          </a:p>
          <a:p>
            <a:r>
              <a:rPr lang="en-CA" dirty="0" smtClean="0">
                <a:sym typeface="Wingdings" pitchFamily="2" charset="2"/>
              </a:rPr>
              <a:t>Recommended that Legislative council will no longer have the power to make laws turned into future Senate of Canada</a:t>
            </a:r>
          </a:p>
          <a:p>
            <a:endParaRPr lang="en-CA" dirty="0" smtClean="0">
              <a:sym typeface="Wingdings" pitchFamily="2" charset="2"/>
            </a:endParaRPr>
          </a:p>
          <a:p>
            <a:r>
              <a:rPr lang="en-CA" dirty="0" smtClean="0">
                <a:sym typeface="Wingdings" pitchFamily="2" charset="2"/>
              </a:rPr>
              <a:t>Recommended that Upper and Lower Canada join together inspired the Act of Union in 1840 with Montreal being the capital. (without French support though—created problems)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2775857" cy="678120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728" y="439956"/>
            <a:ext cx="7912499" cy="622210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014427" y="3543300"/>
            <a:ext cx="4114800" cy="2971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408146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20409" y="2334381"/>
            <a:ext cx="64046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Victorian Lifestyles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442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Fashion &amp; Decor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Indicated social status and </a:t>
            </a:r>
            <a:r>
              <a:rPr lang="en-CA" dirty="0" err="1" smtClean="0"/>
              <a:t>victorian</a:t>
            </a:r>
            <a:r>
              <a:rPr lang="en-CA" dirty="0" smtClean="0"/>
              <a:t> values---fashion and decor</a:t>
            </a:r>
          </a:p>
          <a:p>
            <a:r>
              <a:rPr lang="en-CA" dirty="0" smtClean="0"/>
              <a:t>Women= long dresses, aprons</a:t>
            </a:r>
          </a:p>
          <a:p>
            <a:r>
              <a:rPr lang="en-CA" dirty="0" smtClean="0"/>
              <a:t>Men= hats and ties</a:t>
            </a:r>
          </a:p>
          <a:p>
            <a:r>
              <a:rPr lang="en-CA" dirty="0" smtClean="0"/>
              <a:t>Rich men= long jackets and high stiff collars</a:t>
            </a:r>
          </a:p>
          <a:p>
            <a:r>
              <a:rPr lang="en-CA" dirty="0" smtClean="0"/>
              <a:t>Rich women= long dresses made from the finest cloth</a:t>
            </a:r>
          </a:p>
          <a:p>
            <a:r>
              <a:rPr lang="en-CA" dirty="0" smtClean="0"/>
              <a:t>Tanned= poor </a:t>
            </a:r>
          </a:p>
          <a:p>
            <a:r>
              <a:rPr lang="en-CA" dirty="0" smtClean="0"/>
              <a:t>Parasols</a:t>
            </a:r>
          </a:p>
          <a:p>
            <a:r>
              <a:rPr lang="en-CA" dirty="0" smtClean="0"/>
              <a:t>Broad brimmed hats</a:t>
            </a:r>
          </a:p>
          <a:p>
            <a:r>
              <a:rPr lang="en-CA" dirty="0" smtClean="0"/>
              <a:t>Victorians most demonstrated about wealth</a:t>
            </a:r>
          </a:p>
          <a:p>
            <a:r>
              <a:rPr lang="en-CA" dirty="0" smtClean="0"/>
              <a:t>Large houses= wealth show off.</a:t>
            </a:r>
          </a:p>
          <a:p>
            <a:r>
              <a:rPr lang="en-CA" dirty="0" smtClean="0"/>
              <a:t>Heavy decorated furniture if you can afford it.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Science and Medicine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Many discoveries were made by scientists and adventurers that there wasn’t a lack of information</a:t>
            </a:r>
          </a:p>
          <a:p>
            <a:r>
              <a:rPr lang="en-CA" dirty="0" smtClean="0"/>
              <a:t>Vaccinations became available to ordinary people</a:t>
            </a:r>
          </a:p>
          <a:p>
            <a:r>
              <a:rPr lang="en-CA" dirty="0" smtClean="0"/>
              <a:t>Doctors infected their patients </a:t>
            </a:r>
            <a:endParaRPr lang="en-CA" dirty="0"/>
          </a:p>
          <a:p>
            <a:r>
              <a:rPr lang="en-CA" dirty="0" smtClean="0"/>
              <a:t>Antiseptics not yet discovered. They didn’t wash their hands or their instruments. </a:t>
            </a:r>
          </a:p>
          <a:p>
            <a:r>
              <a:rPr lang="en-CA" dirty="0" smtClean="0"/>
              <a:t>Aspirin, antibiotics, antiseptics, and hormones weren’t discovered until 19</a:t>
            </a:r>
            <a:r>
              <a:rPr lang="en-CA" baseline="30000" dirty="0" smtClean="0"/>
              <a:t>th</a:t>
            </a:r>
            <a:r>
              <a:rPr lang="en-CA" dirty="0" smtClean="0"/>
              <a:t> century</a:t>
            </a:r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Leisure and Travel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Victorian </a:t>
            </a:r>
            <a:r>
              <a:rPr lang="en-CA" dirty="0" err="1" smtClean="0"/>
              <a:t>canadians</a:t>
            </a:r>
            <a:r>
              <a:rPr lang="en-CA" dirty="0" smtClean="0"/>
              <a:t> like to be entertained</a:t>
            </a:r>
          </a:p>
          <a:p>
            <a:r>
              <a:rPr lang="en-CA" dirty="0" smtClean="0"/>
              <a:t>Parties concerts fairs </a:t>
            </a:r>
            <a:r>
              <a:rPr lang="en-CA" dirty="0" err="1" smtClean="0"/>
              <a:t>circusses</a:t>
            </a:r>
            <a:r>
              <a:rPr lang="en-CA" dirty="0" smtClean="0"/>
              <a:t> and shows in cities</a:t>
            </a:r>
          </a:p>
          <a:p>
            <a:r>
              <a:rPr lang="en-CA" dirty="0" smtClean="0"/>
              <a:t>Stories were published in serial format to continue people’s interest</a:t>
            </a:r>
          </a:p>
          <a:p>
            <a:r>
              <a:rPr lang="en-CA" dirty="0" smtClean="0"/>
              <a:t>Locomotives and steam ships= technology</a:t>
            </a:r>
          </a:p>
          <a:p>
            <a:r>
              <a:rPr lang="en-CA" dirty="0" smtClean="0"/>
              <a:t>First railroad was </a:t>
            </a:r>
            <a:r>
              <a:rPr lang="en-CA" dirty="0" err="1" smtClean="0"/>
              <a:t>champlain</a:t>
            </a:r>
            <a:r>
              <a:rPr lang="en-CA" dirty="0" smtClean="0"/>
              <a:t> </a:t>
            </a:r>
            <a:r>
              <a:rPr lang="en-CA" dirty="0" err="1" smtClean="0"/>
              <a:t>st</a:t>
            </a:r>
            <a:r>
              <a:rPr lang="en-CA" dirty="0" smtClean="0"/>
              <a:t>. Lawrence railroad. </a:t>
            </a:r>
          </a:p>
          <a:p>
            <a:r>
              <a:rPr lang="en-CA" dirty="0" smtClean="0"/>
              <a:t>4 types of games, whist, pulling the stump, pulling the leg, and kissing his thumb</a:t>
            </a:r>
          </a:p>
          <a:p>
            <a:pPr>
              <a:buNone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521</TotalTime>
  <Words>453</Words>
  <Application>Microsoft Office PowerPoint</Application>
  <PresentationFormat>Custom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Facet</vt:lpstr>
      <vt:lpstr>Lesson 4: Durham Report</vt:lpstr>
      <vt:lpstr>Result of the Rebellions: Lord Durham Report</vt:lpstr>
      <vt:lpstr>Durham’s Contributions to BNA</vt:lpstr>
      <vt:lpstr>The Report:</vt:lpstr>
      <vt:lpstr>Slide 5</vt:lpstr>
      <vt:lpstr>Slide 6</vt:lpstr>
      <vt:lpstr>Fashion &amp; Decor</vt:lpstr>
      <vt:lpstr>Science and Medicine</vt:lpstr>
      <vt:lpstr>Leisure and Travel</vt:lpstr>
      <vt:lpstr>Newspapers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Chau’s 1st Lesson</dc:title>
  <dc:creator>Randy Chau</dc:creator>
  <cp:lastModifiedBy>Randy</cp:lastModifiedBy>
  <cp:revision>24</cp:revision>
  <dcterms:created xsi:type="dcterms:W3CDTF">2014-02-03T16:12:22Z</dcterms:created>
  <dcterms:modified xsi:type="dcterms:W3CDTF">2014-10-31T20:57:18Z</dcterms:modified>
</cp:coreProperties>
</file>