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77" r:id="rId4"/>
    <p:sldId id="278" r:id="rId5"/>
    <p:sldId id="269" r:id="rId6"/>
    <p:sldId id="259" r:id="rId7"/>
    <p:sldId id="261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Lesson 4: Durham Report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Leisure and Travel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Went to parties concerts fairs </a:t>
            </a:r>
            <a:r>
              <a:rPr lang="en-CA" dirty="0" err="1" smtClean="0"/>
              <a:t>circusses</a:t>
            </a:r>
            <a:r>
              <a:rPr lang="en-CA" dirty="0" smtClean="0"/>
              <a:t> and shows in cities</a:t>
            </a:r>
          </a:p>
          <a:p>
            <a:r>
              <a:rPr lang="en-CA" dirty="0" smtClean="0"/>
              <a:t>Barn raisings, attending weddings country</a:t>
            </a:r>
          </a:p>
          <a:p>
            <a:r>
              <a:rPr lang="en-CA" dirty="0" smtClean="0"/>
              <a:t>Books and </a:t>
            </a:r>
            <a:r>
              <a:rPr lang="en-CA" dirty="0" err="1" smtClean="0"/>
              <a:t>magasines</a:t>
            </a:r>
            <a:endParaRPr lang="en-CA" dirty="0" smtClean="0"/>
          </a:p>
          <a:p>
            <a:r>
              <a:rPr lang="en-CA" dirty="0" smtClean="0"/>
              <a:t>Bear baiting, dog bull fighting, fist fights</a:t>
            </a:r>
          </a:p>
          <a:p>
            <a:r>
              <a:rPr lang="en-CA" dirty="0" smtClean="0"/>
              <a:t>Useless medicine shows, all ailments etc.</a:t>
            </a:r>
          </a:p>
          <a:p>
            <a:r>
              <a:rPr lang="en-CA" dirty="0" smtClean="0"/>
              <a:t>Alcohol, intoxicated, high????</a:t>
            </a:r>
          </a:p>
          <a:p>
            <a:r>
              <a:rPr lang="en-CA" dirty="0" smtClean="0"/>
              <a:t>No </a:t>
            </a:r>
            <a:r>
              <a:rPr lang="en-CA" dirty="0" err="1" smtClean="0"/>
              <a:t>tv</a:t>
            </a:r>
            <a:r>
              <a:rPr lang="en-CA" dirty="0" smtClean="0"/>
              <a:t> or radios, held dances music, whist, checkers, and chess</a:t>
            </a:r>
          </a:p>
          <a:p>
            <a:r>
              <a:rPr lang="en-CA" dirty="0" smtClean="0"/>
              <a:t>Technology= steam boats, take 17 days to cross ocean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Newspapers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 professional advice columns, horoscopes, etc.</a:t>
            </a:r>
          </a:p>
          <a:p>
            <a:r>
              <a:rPr lang="en-CA" dirty="0" smtClean="0"/>
              <a:t>Did not respect people’s privacy</a:t>
            </a:r>
          </a:p>
          <a:p>
            <a:r>
              <a:rPr lang="en-CA" dirty="0" smtClean="0"/>
              <a:t>News important because they want to know what their neighbours are up to</a:t>
            </a:r>
          </a:p>
          <a:p>
            <a:r>
              <a:rPr lang="en-CA" dirty="0" smtClean="0"/>
              <a:t>People bought newspapers only if they found them useful or interesting, e.g. Recipes</a:t>
            </a:r>
          </a:p>
          <a:p>
            <a:r>
              <a:rPr lang="en-CA" dirty="0" smtClean="0"/>
              <a:t>Late breaking news-</a:t>
            </a:r>
          </a:p>
          <a:p>
            <a:r>
              <a:rPr lang="en-CA" dirty="0" smtClean="0"/>
              <a:t>Victorian newspaper looks old fashion</a:t>
            </a:r>
          </a:p>
          <a:p>
            <a:r>
              <a:rPr lang="en-CA" dirty="0" smtClean="0"/>
              <a:t>Mid 19</a:t>
            </a:r>
            <a:r>
              <a:rPr lang="en-CA" baseline="30000" dirty="0" smtClean="0"/>
              <a:t>th</a:t>
            </a:r>
            <a:r>
              <a:rPr lang="en-CA" dirty="0" smtClean="0"/>
              <a:t> century places in </a:t>
            </a:r>
            <a:r>
              <a:rPr lang="en-CA" dirty="0" err="1" smtClean="0"/>
              <a:t>canada</a:t>
            </a:r>
            <a:r>
              <a:rPr lang="en-CA" dirty="0" smtClean="0"/>
              <a:t> have more than 1 newspaper</a:t>
            </a:r>
          </a:p>
          <a:p>
            <a:r>
              <a:rPr lang="en-CA" dirty="0" smtClean="0"/>
              <a:t>Halifax gazette= first newspaper 1752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 of the Rebellions: Lord Durham 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 smtClean="0"/>
              <a:t>Insurrection: a crime that involves revolting against the established government. </a:t>
            </a:r>
          </a:p>
          <a:p>
            <a:r>
              <a:rPr lang="en-CA" sz="2800" dirty="0" smtClean="0"/>
              <a:t>Death penalty warranted because they followed British Law.</a:t>
            </a:r>
          </a:p>
          <a:p>
            <a:r>
              <a:rPr lang="en-CA" sz="2800" dirty="0" smtClean="0"/>
              <a:t>New Governor came in called (John Lambton)Lord Durham</a:t>
            </a:r>
          </a:p>
          <a:p>
            <a:r>
              <a:rPr lang="en-CA" sz="2800" dirty="0" smtClean="0"/>
              <a:t>Ignored the Family Compact’s way of governing and compiled a report on why the Rebellions took place.</a:t>
            </a:r>
          </a:p>
          <a:p>
            <a:endParaRPr lang="en-CA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488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Durham’s Contributions to BNA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British North America= Upper Canada &amp; Lower Canada</a:t>
            </a:r>
          </a:p>
          <a:p>
            <a:endParaRPr lang="en-CA" dirty="0" smtClean="0"/>
          </a:p>
          <a:p>
            <a:r>
              <a:rPr lang="en-CA" dirty="0" smtClean="0"/>
              <a:t>Pros: </a:t>
            </a:r>
          </a:p>
          <a:p>
            <a:r>
              <a:rPr lang="en-CA" dirty="0" smtClean="0"/>
              <a:t>-Patched relations with the U.S. (stopped rebels from their plans on invading Canada).</a:t>
            </a:r>
          </a:p>
          <a:p>
            <a:r>
              <a:rPr lang="en-CA" dirty="0" smtClean="0"/>
              <a:t>- treated captured rebels as leniently as possible.</a:t>
            </a:r>
          </a:p>
          <a:p>
            <a:endParaRPr lang="en-CA" dirty="0" smtClean="0"/>
          </a:p>
          <a:p>
            <a:r>
              <a:rPr lang="en-CA" dirty="0" smtClean="0"/>
              <a:t>Cons: -prejudiced against the French</a:t>
            </a:r>
          </a:p>
          <a:p>
            <a:r>
              <a:rPr lang="en-CA" dirty="0" smtClean="0"/>
              <a:t>- Dictator without the support of the Family Compact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Report: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Recommended executive council to be chosen by members of the Legislative Assembly</a:t>
            </a:r>
            <a:r>
              <a:rPr lang="en-CA" dirty="0" smtClean="0">
                <a:sym typeface="Wingdings" pitchFamily="2" charset="2"/>
              </a:rPr>
              <a:t> creating the future Cabinet of Canada</a:t>
            </a:r>
          </a:p>
          <a:p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Recommended that Legislative council will no longer have the power to make laws turned into future Senate of Canada</a:t>
            </a:r>
          </a:p>
          <a:p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Recommended that Upper and Lower Canada join together inspired the Act of Union in 1840 with Montreal being the capital. (without French support though—created problems)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775857" cy="67812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28" y="439956"/>
            <a:ext cx="7912499" cy="62221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4427" y="3543300"/>
            <a:ext cx="4114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814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0409" y="2334381"/>
            <a:ext cx="6404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Victorian Lifestyles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4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Issues: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Similar governing body as The Family Compact: called Le Chateau Clique</a:t>
            </a:r>
          </a:p>
          <a:p>
            <a:endParaRPr lang="en-CA" sz="2800" dirty="0"/>
          </a:p>
          <a:p>
            <a:r>
              <a:rPr lang="en-CA" sz="2800" dirty="0" smtClean="0"/>
              <a:t>Faces French discrimination and inequalities more but has less issues with land distribution problems.</a:t>
            </a:r>
          </a:p>
          <a:p>
            <a:endParaRPr lang="en-CA" sz="2800" dirty="0" smtClean="0"/>
          </a:p>
          <a:p>
            <a:pPr marL="0" indent="0">
              <a:buNone/>
            </a:pPr>
            <a:endParaRPr lang="en-CA" sz="2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0"/>
            <a:ext cx="2775857" cy="67812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141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Fashion &amp; Decor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Less formal than </a:t>
            </a:r>
            <a:r>
              <a:rPr lang="en-CA" dirty="0" err="1" smtClean="0"/>
              <a:t>europeans</a:t>
            </a:r>
            <a:r>
              <a:rPr lang="en-CA" dirty="0" smtClean="0"/>
              <a:t> </a:t>
            </a:r>
          </a:p>
          <a:p>
            <a:r>
              <a:rPr lang="en-CA" dirty="0" smtClean="0"/>
              <a:t>Clothing= social status</a:t>
            </a:r>
          </a:p>
          <a:p>
            <a:r>
              <a:rPr lang="en-CA" dirty="0" smtClean="0"/>
              <a:t>Women= long dresses and aprons</a:t>
            </a:r>
          </a:p>
          <a:p>
            <a:r>
              <a:rPr lang="en-CA" dirty="0" smtClean="0"/>
              <a:t>Rich Men= long jackets and high stiff collars</a:t>
            </a:r>
          </a:p>
          <a:p>
            <a:r>
              <a:rPr lang="en-CA" dirty="0" smtClean="0"/>
              <a:t>Rich Women= finest cloth clothing</a:t>
            </a:r>
          </a:p>
          <a:p>
            <a:r>
              <a:rPr lang="en-CA" dirty="0" smtClean="0"/>
              <a:t>Tan= poor</a:t>
            </a:r>
          </a:p>
          <a:p>
            <a:r>
              <a:rPr lang="en-CA" dirty="0" smtClean="0"/>
              <a:t>Houses of the rich= large=necessary because large families are common</a:t>
            </a:r>
          </a:p>
          <a:p>
            <a:r>
              <a:rPr lang="en-CA" dirty="0" smtClean="0"/>
              <a:t>Love heavy decorated furniture</a:t>
            </a:r>
          </a:p>
          <a:p>
            <a:r>
              <a:rPr lang="en-CA" dirty="0" smtClean="0"/>
              <a:t>Rooms cluttered and overdone</a:t>
            </a:r>
          </a:p>
          <a:p>
            <a:r>
              <a:rPr lang="en-CA" dirty="0" smtClean="0"/>
              <a:t>Poor lived in small houses---grown children lived with parents even after marriage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Science and Medicine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19</a:t>
            </a:r>
            <a:r>
              <a:rPr lang="en-CA" baseline="30000" dirty="0" smtClean="0"/>
              <a:t>th</a:t>
            </a:r>
            <a:r>
              <a:rPr lang="en-CA" dirty="0" smtClean="0"/>
              <a:t> century lots of discoveries from scientists</a:t>
            </a:r>
          </a:p>
          <a:p>
            <a:r>
              <a:rPr lang="en-CA" dirty="0" smtClean="0"/>
              <a:t>Origins of disease but </a:t>
            </a:r>
            <a:r>
              <a:rPr lang="en-CA" dirty="0" err="1" smtClean="0"/>
              <a:t>didnt</a:t>
            </a:r>
            <a:r>
              <a:rPr lang="en-CA" dirty="0" smtClean="0"/>
              <a:t> understand many of them</a:t>
            </a:r>
          </a:p>
          <a:p>
            <a:r>
              <a:rPr lang="en-CA" dirty="0" smtClean="0"/>
              <a:t>Germs first seen in 1870s</a:t>
            </a:r>
          </a:p>
          <a:p>
            <a:r>
              <a:rPr lang="en-CA" dirty="0" smtClean="0"/>
              <a:t>Newspapers carries count of discoveries to stir public curiosity</a:t>
            </a:r>
          </a:p>
          <a:p>
            <a:r>
              <a:rPr lang="en-CA" dirty="0" smtClean="0"/>
              <a:t>Aspirin, antibiotics, antiseptics, discovered in 19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r>
              <a:rPr lang="en-CA" dirty="0" smtClean="0"/>
              <a:t>Vaccinations available</a:t>
            </a:r>
          </a:p>
          <a:p>
            <a:r>
              <a:rPr lang="en-CA" dirty="0" smtClean="0"/>
              <a:t>Smallpox, typhoid fever, influenza, tuberculosis==children were weakest to them</a:t>
            </a:r>
          </a:p>
          <a:p>
            <a:r>
              <a:rPr lang="en-CA" dirty="0" smtClean="0"/>
              <a:t>Women childbirth extremely dangerous</a:t>
            </a:r>
          </a:p>
          <a:p>
            <a:r>
              <a:rPr lang="en-CA" dirty="0" smtClean="0"/>
              <a:t>Louis Pasteur found diseases such as anthrax, used carbolic acid to cure.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523</TotalTime>
  <Words>506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Lesson 4: Durham Report</vt:lpstr>
      <vt:lpstr>Result of the Rebellions: Lord Durham Report</vt:lpstr>
      <vt:lpstr>Durham’s Contributions to BNA</vt:lpstr>
      <vt:lpstr>The Report:</vt:lpstr>
      <vt:lpstr>Slide 5</vt:lpstr>
      <vt:lpstr>Slide 6</vt:lpstr>
      <vt:lpstr>Issues:</vt:lpstr>
      <vt:lpstr>Fashion &amp; Decor</vt:lpstr>
      <vt:lpstr>Science and Medicine</vt:lpstr>
      <vt:lpstr>Leisure and Travel</vt:lpstr>
      <vt:lpstr>Newspapers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27</cp:revision>
  <dcterms:created xsi:type="dcterms:W3CDTF">2014-02-03T16:12:22Z</dcterms:created>
  <dcterms:modified xsi:type="dcterms:W3CDTF">2014-10-31T22:50:41Z</dcterms:modified>
</cp:coreProperties>
</file>