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Shot Skills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An introduction to photography.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Long Shot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establish a scene (aka scene setting)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landscape, or exterior of a building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specific detail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Meant to give general impression, rather than information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676400"/>
            <a:ext cx="4348370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10599" cy="64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Shot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bottom of feet to top of head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Aka entire body of the subject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is on the character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some use of background detail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demonstrate action sequences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524000"/>
            <a:ext cx="3974592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4115792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8441047" cy="60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8" y="228600"/>
            <a:ext cx="8787026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 Shot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Knees/waist to top of head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Normally used for dialog scenes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show details of action during action sequence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524000"/>
            <a:ext cx="3514724" cy="48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28600"/>
            <a:ext cx="5018795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84328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Shape 2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7696199" cy="6400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we will talk about: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Thirds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long shot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shot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 shot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shot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close shop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need to do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up shot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shoulders to top of head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is on the ‘face’ of the subject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expression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is unimportant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752600"/>
            <a:ext cx="4375799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85343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580503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Close Up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in on some particular detail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more detail than a normal human eye could see in a usual situation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person or subject it usually starts at bottom of chin up to halfway of forehead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be closer than this too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8003" y="1752600"/>
            <a:ext cx="4596848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14325"/>
            <a:ext cx="5258981" cy="65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5343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Shape 2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35999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500"/>
              <a:t>Porter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97425" y="1836449"/>
            <a:ext cx="3138300" cy="38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US" sz="3300"/>
              <a:t>Portrait Photography Cropping Guide.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357" y="0"/>
            <a:ext cx="325808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need to do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this information to improve your photography.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attention to the type of shot you are taking and ask yourself if the subject would look better, using the rule of thirds.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Thirds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general guideline used in most visual art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screen is divided up into 9 equal parts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horizontal lines and 3 vertical lines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subject or main focus of the shot should be placed at one or more of the line intersections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SHOULD NOT BE CENTERED!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04800"/>
            <a:ext cx="63246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686800" cy="683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8458200" cy="635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33400"/>
            <a:ext cx="8534399" cy="4800600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800"/>
            <a:ext cx="8534399" cy="601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5725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