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0" r:id="rId2"/>
    <p:sldId id="271" r:id="rId3"/>
    <p:sldId id="272" r:id="rId4"/>
    <p:sldId id="273" r:id="rId5"/>
    <p:sldId id="274" r:id="rId6"/>
    <p:sldId id="275" r:id="rId7"/>
    <p:sldId id="276" r:id="rId8"/>
    <p:sldId id="27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486436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202061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402811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3126352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221037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985291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1965706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250715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218821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305601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13851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356223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28536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2313441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AC4CC-2A1C-464D-B156-BCFCBC068EDA}" type="datetimeFigureOut">
              <a:rPr lang="en-CA" smtClean="0"/>
              <a:pPr/>
              <a:t>05/01/2015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379357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284CBB-88F6-47EF-BA6E-1698085D216C}" type="slidenum">
              <a:rPr lang="en-CA" smtClean="0"/>
              <a:pPr/>
              <a:t>‹#›</a:t>
            </a:fld>
            <a:endParaRPr lang="en-CA"/>
          </a:p>
        </p:txBody>
      </p:sp>
      <p:sp>
        <p:nvSpPr>
          <p:cNvPr id="5" name="Date Placeholder 4"/>
          <p:cNvSpPr>
            <a:spLocks noGrp="1"/>
          </p:cNvSpPr>
          <p:nvPr>
            <p:ph type="dt" sz="half" idx="10"/>
          </p:nvPr>
        </p:nvSpPr>
        <p:spPr/>
        <p:txBody>
          <a:bodyPr/>
          <a:lstStyle/>
          <a:p>
            <a:fld id="{C1DAC4CC-2A1C-464D-B156-BCFCBC068EDA}" type="datetimeFigureOut">
              <a:rPr lang="en-CA" smtClean="0"/>
              <a:pPr/>
              <a:t>05/01/2015</a:t>
            </a:fld>
            <a:endParaRPr lang="en-CA"/>
          </a:p>
        </p:txBody>
      </p:sp>
    </p:spTree>
    <p:extLst>
      <p:ext uri="{BB962C8B-B14F-4D97-AF65-F5344CB8AC3E}">
        <p14:creationId xmlns:p14="http://schemas.microsoft.com/office/powerpoint/2010/main" xmlns="" val="164945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DAC4CC-2A1C-464D-B156-BCFCBC068EDA}" type="datetimeFigureOut">
              <a:rPr lang="en-CA" smtClean="0"/>
              <a:pPr/>
              <a:t>05/01/2015</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284CBB-88F6-47EF-BA6E-1698085D216C}" type="slidenum">
              <a:rPr lang="en-CA" smtClean="0"/>
              <a:pPr/>
              <a:t>‹#›</a:t>
            </a:fld>
            <a:endParaRPr lang="en-CA"/>
          </a:p>
        </p:txBody>
      </p:sp>
    </p:spTree>
    <p:extLst>
      <p:ext uri="{BB962C8B-B14F-4D97-AF65-F5344CB8AC3E}">
        <p14:creationId xmlns:p14="http://schemas.microsoft.com/office/powerpoint/2010/main" xmlns="" val="20638281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Essay Writing Workshop</a:t>
            </a:r>
            <a:endParaRPr lang="en-CA" dirty="0"/>
          </a:p>
        </p:txBody>
      </p:sp>
      <p:sp>
        <p:nvSpPr>
          <p:cNvPr id="5" name="Subtitle 4"/>
          <p:cNvSpPr>
            <a:spLocks noGrp="1"/>
          </p:cNvSpPr>
          <p:nvPr>
            <p:ph type="subTitle" idx="1"/>
          </p:nvPr>
        </p:nvSpPr>
        <p:spPr/>
        <p:txBody>
          <a:bodyPr/>
          <a:lstStyle/>
          <a:p>
            <a:endParaRPr lang="en-CA"/>
          </a:p>
        </p:txBody>
      </p:sp>
    </p:spTree>
    <p:extLst>
      <p:ext uri="{BB962C8B-B14F-4D97-AF65-F5344CB8AC3E}">
        <p14:creationId xmlns:p14="http://schemas.microsoft.com/office/powerpoint/2010/main" xmlns="" val="4044222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r>
              <a:rPr lang="en-CA" dirty="0" smtClean="0"/>
              <a:t>1) Start with an interesting point/fact that’s related to what you are going to talk about. </a:t>
            </a:r>
          </a:p>
          <a:p>
            <a:endParaRPr lang="en-CA" dirty="0"/>
          </a:p>
          <a:p>
            <a:r>
              <a:rPr lang="en-CA" dirty="0" smtClean="0"/>
              <a:t>E.g. Essay Question: Why is jam better than peanut butter?</a:t>
            </a:r>
          </a:p>
          <a:p>
            <a:endParaRPr lang="en-CA" dirty="0"/>
          </a:p>
          <a:p>
            <a:r>
              <a:rPr lang="en-CA" dirty="0" smtClean="0"/>
              <a:t>Your starting sentence might be: </a:t>
            </a:r>
          </a:p>
          <a:p>
            <a:endParaRPr lang="en-CA" b="1" dirty="0"/>
          </a:p>
          <a:p>
            <a:r>
              <a:rPr lang="en-CA" b="1" dirty="0" smtClean="0"/>
              <a:t>Many people cannot eat peanut butter because they are allergic to peanuts.</a:t>
            </a:r>
            <a:endParaRPr lang="en-CA" b="1" dirty="0"/>
          </a:p>
        </p:txBody>
      </p:sp>
    </p:spTree>
    <p:extLst>
      <p:ext uri="{BB962C8B-B14F-4D97-AF65-F5344CB8AC3E}">
        <p14:creationId xmlns:p14="http://schemas.microsoft.com/office/powerpoint/2010/main" xmlns="" val="210158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r>
              <a:rPr lang="en-CA" dirty="0" smtClean="0"/>
              <a:t>2) Give some background information that is necessary for readers to understand your essay better later.</a:t>
            </a:r>
          </a:p>
          <a:p>
            <a:endParaRPr lang="en-CA" dirty="0"/>
          </a:p>
          <a:p>
            <a:r>
              <a:rPr lang="en-CA" dirty="0" smtClean="0"/>
              <a:t>E.g. </a:t>
            </a:r>
            <a:r>
              <a:rPr lang="en-CA" dirty="0"/>
              <a:t>Many people cannot eat peanut butter because they are allergic to peanuts</a:t>
            </a:r>
            <a:r>
              <a:rPr lang="en-CA" dirty="0" smtClean="0"/>
              <a:t>. </a:t>
            </a:r>
            <a:r>
              <a:rPr lang="en-CA" b="1" dirty="0" smtClean="0"/>
              <a:t>However, the famous peanut butter and jelly sandwiches did not become popular with just peanut butter as its ingredient. </a:t>
            </a:r>
            <a:endParaRPr lang="en-CA" b="1" dirty="0"/>
          </a:p>
        </p:txBody>
      </p:sp>
    </p:spTree>
    <p:extLst>
      <p:ext uri="{BB962C8B-B14F-4D97-AF65-F5344CB8AC3E}">
        <p14:creationId xmlns:p14="http://schemas.microsoft.com/office/powerpoint/2010/main" xmlns="" val="2195034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006" y="2797629"/>
            <a:ext cx="8596668" cy="1320800"/>
          </a:xfrm>
        </p:spPr>
        <p:txBody>
          <a:bodyPr/>
          <a:lstStyle/>
          <a:p>
            <a:r>
              <a:rPr lang="en-CA" dirty="0" smtClean="0"/>
              <a:t>What is the difference between a topic sentence and a thesis statement?</a:t>
            </a:r>
            <a:endParaRPr lang="en-CA" dirty="0"/>
          </a:p>
        </p:txBody>
      </p:sp>
    </p:spTree>
    <p:extLst>
      <p:ext uri="{BB962C8B-B14F-4D97-AF65-F5344CB8AC3E}">
        <p14:creationId xmlns:p14="http://schemas.microsoft.com/office/powerpoint/2010/main" xmlns="" val="2010056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Difference Between a Thesis Statement and a Topic Sentence.</a:t>
            </a:r>
            <a:endParaRPr lang="en-CA" dirty="0"/>
          </a:p>
        </p:txBody>
      </p:sp>
      <p:sp>
        <p:nvSpPr>
          <p:cNvPr id="3" name="Content Placeholder 2"/>
          <p:cNvSpPr>
            <a:spLocks noGrp="1"/>
          </p:cNvSpPr>
          <p:nvPr>
            <p:ph idx="1"/>
          </p:nvPr>
        </p:nvSpPr>
        <p:spPr/>
        <p:txBody>
          <a:bodyPr/>
          <a:lstStyle/>
          <a:p>
            <a:r>
              <a:rPr lang="en-CA" dirty="0"/>
              <a:t>A Thesis Statement is a sentence or two that describes what your entire essay is going to be about.</a:t>
            </a:r>
          </a:p>
          <a:p>
            <a:endParaRPr lang="en-CA" dirty="0"/>
          </a:p>
          <a:p>
            <a:r>
              <a:rPr lang="en-CA" dirty="0"/>
              <a:t>A topic sentence is the starting sentence of the paragraph that tells us what the paragraph is going to be </a:t>
            </a:r>
            <a:r>
              <a:rPr lang="en-CA" dirty="0" smtClean="0"/>
              <a:t>about.</a:t>
            </a:r>
            <a:endParaRPr lang="en-CA" dirty="0"/>
          </a:p>
          <a:p>
            <a:endParaRPr lang="en-CA" dirty="0" smtClean="0"/>
          </a:p>
          <a:p>
            <a:r>
              <a:rPr lang="en-CA" dirty="0" smtClean="0"/>
              <a:t>E.g. Jam, the other ingredient needed to make a good P&amp;J Sandwich, is the reigning champion over peanut butter</a:t>
            </a:r>
            <a:r>
              <a:rPr lang="en-CA" dirty="0" smtClean="0"/>
              <a:t>.—</a:t>
            </a:r>
            <a:r>
              <a:rPr lang="en-CA" b="1" u="sng" dirty="0" smtClean="0"/>
              <a:t>Thesis Statement</a:t>
            </a:r>
            <a:r>
              <a:rPr lang="en-CA" dirty="0" smtClean="0"/>
              <a:t/>
            </a:r>
            <a:br>
              <a:rPr lang="en-CA" dirty="0" smtClean="0"/>
            </a:br>
            <a:r>
              <a:rPr lang="en-CA" dirty="0" smtClean="0"/>
              <a:t/>
            </a:r>
            <a:br>
              <a:rPr lang="en-CA" dirty="0" smtClean="0"/>
            </a:br>
            <a:r>
              <a:rPr lang="en-CA" dirty="0" smtClean="0"/>
              <a:t>Jams come in different flavours because it can be made of different kinds of fruit</a:t>
            </a:r>
            <a:r>
              <a:rPr lang="en-CA" dirty="0" smtClean="0"/>
              <a:t>.—</a:t>
            </a:r>
            <a:r>
              <a:rPr lang="en-CA" b="1" u="sng" dirty="0" smtClean="0"/>
              <a:t>Topic Sentence</a:t>
            </a:r>
            <a:r>
              <a:rPr lang="en-CA" dirty="0" smtClean="0"/>
              <a:t> </a:t>
            </a:r>
            <a:endParaRPr lang="en-CA" dirty="0"/>
          </a:p>
        </p:txBody>
      </p:sp>
    </p:spTree>
    <p:extLst>
      <p:ext uri="{BB962C8B-B14F-4D97-AF65-F5344CB8AC3E}">
        <p14:creationId xmlns:p14="http://schemas.microsoft.com/office/powerpoint/2010/main" xmlns="" val="3994077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Introduction:Thesis</a:t>
            </a:r>
            <a:r>
              <a:rPr lang="en-CA" dirty="0" smtClean="0"/>
              <a:t> Statement</a:t>
            </a:r>
            <a:endParaRPr lang="en-CA" dirty="0"/>
          </a:p>
        </p:txBody>
      </p:sp>
      <p:sp>
        <p:nvSpPr>
          <p:cNvPr id="3" name="Content Placeholder 2"/>
          <p:cNvSpPr>
            <a:spLocks noGrp="1"/>
          </p:cNvSpPr>
          <p:nvPr>
            <p:ph idx="1"/>
          </p:nvPr>
        </p:nvSpPr>
        <p:spPr/>
        <p:txBody>
          <a:bodyPr/>
          <a:lstStyle/>
          <a:p>
            <a:r>
              <a:rPr lang="en-CA" dirty="0" smtClean="0"/>
              <a:t>Wrap up your introduction with a good thesis statement. </a:t>
            </a:r>
          </a:p>
          <a:p>
            <a:endParaRPr lang="en-CA" dirty="0"/>
          </a:p>
          <a:p>
            <a:r>
              <a:rPr lang="en-CA" dirty="0" smtClean="0"/>
              <a:t>Remember: the idea of each sentence is to attract a reader to continue reading your essay. </a:t>
            </a:r>
          </a:p>
          <a:p>
            <a:endParaRPr lang="en-CA" dirty="0"/>
          </a:p>
          <a:p>
            <a:r>
              <a:rPr lang="en-CA" dirty="0"/>
              <a:t>E.g. Many people cannot eat peanut butter because they are allergic to peanuts. However, the famous peanut butter and jelly sandwiches did not become popular with just peanut butter as its ingredient. </a:t>
            </a:r>
            <a:r>
              <a:rPr lang="en-CA" b="1" dirty="0"/>
              <a:t>Jam, the other ingredient needed to make a good P&amp;J Sandwich, is the reigning champion over peanut butter.</a:t>
            </a:r>
            <a:br>
              <a:rPr lang="en-CA" b="1" dirty="0"/>
            </a:br>
            <a:endParaRPr lang="en-CA" b="1" dirty="0"/>
          </a:p>
          <a:p>
            <a:endParaRPr lang="en-CA" dirty="0"/>
          </a:p>
        </p:txBody>
      </p:sp>
    </p:spTree>
    <p:extLst>
      <p:ext uri="{BB962C8B-B14F-4D97-AF65-F5344CB8AC3E}">
        <p14:creationId xmlns:p14="http://schemas.microsoft.com/office/powerpoint/2010/main" xmlns="" val="1124925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Body Paragraphs</a:t>
            </a:r>
            <a:endParaRPr lang="en-CA" dirty="0"/>
          </a:p>
        </p:txBody>
      </p:sp>
      <p:sp>
        <p:nvSpPr>
          <p:cNvPr id="3" name="Content Placeholder 2"/>
          <p:cNvSpPr>
            <a:spLocks noGrp="1"/>
          </p:cNvSpPr>
          <p:nvPr>
            <p:ph idx="1"/>
          </p:nvPr>
        </p:nvSpPr>
        <p:spPr/>
        <p:txBody>
          <a:bodyPr/>
          <a:lstStyle/>
          <a:p>
            <a:r>
              <a:rPr lang="en-CA" dirty="0" smtClean="0"/>
              <a:t>Each paragraph needs to start with a topic sentence. A topic sentence is a sentence that describes what you will be talking about in the paragraph itself. </a:t>
            </a:r>
          </a:p>
          <a:p>
            <a:r>
              <a:rPr lang="en-CA" dirty="0" smtClean="0"/>
              <a:t>Aim for 3 body paragraphs when writing an essay. </a:t>
            </a:r>
          </a:p>
          <a:p>
            <a:endParaRPr lang="en-CA" dirty="0" smtClean="0"/>
          </a:p>
          <a:p>
            <a:r>
              <a:rPr lang="en-CA" dirty="0" smtClean="0"/>
              <a:t>E.g. </a:t>
            </a:r>
            <a:r>
              <a:rPr lang="en-CA" dirty="0" smtClean="0"/>
              <a:t>Jams come in different flavours because it can be made of different kinds of </a:t>
            </a:r>
            <a:r>
              <a:rPr lang="en-CA" dirty="0" smtClean="0"/>
              <a:t>fruit. (Topic sentence).  These fruits can include strawberries, blueberries, raspberries, apricots, and oranges. However, orange flavoured jams are usually called “marmalade”. </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Conclusions</a:t>
            </a:r>
            <a:endParaRPr lang="en-CA" dirty="0"/>
          </a:p>
        </p:txBody>
      </p:sp>
      <p:sp>
        <p:nvSpPr>
          <p:cNvPr id="3" name="Content Placeholder 2"/>
          <p:cNvSpPr>
            <a:spLocks noGrp="1"/>
          </p:cNvSpPr>
          <p:nvPr>
            <p:ph idx="1"/>
          </p:nvPr>
        </p:nvSpPr>
        <p:spPr/>
        <p:txBody>
          <a:bodyPr/>
          <a:lstStyle/>
          <a:p>
            <a:r>
              <a:rPr lang="en-CA" dirty="0" smtClean="0"/>
              <a:t>Finish off the essay by </a:t>
            </a:r>
            <a:r>
              <a:rPr lang="en-CA" b="1" u="sng" dirty="0" smtClean="0"/>
              <a:t>answering your thesis statement using the topic sentences of each paragraph</a:t>
            </a:r>
            <a:r>
              <a:rPr lang="en-CA" dirty="0" smtClean="0"/>
              <a:t>. </a:t>
            </a:r>
          </a:p>
          <a:p>
            <a:endParaRPr lang="en-CA" dirty="0" smtClean="0"/>
          </a:p>
          <a:p>
            <a:r>
              <a:rPr lang="en-CA" dirty="0" smtClean="0"/>
              <a:t>You can start your paragraph off with “In conclusion, In summary, etc.”</a:t>
            </a:r>
          </a:p>
          <a:p>
            <a:endParaRPr lang="en-CA" dirty="0" smtClean="0"/>
          </a:p>
          <a:p>
            <a:r>
              <a:rPr lang="en-CA" dirty="0" smtClean="0"/>
              <a:t>E.g. In conclusion, jam is </a:t>
            </a:r>
            <a:r>
              <a:rPr lang="en-CA" dirty="0" smtClean="0"/>
              <a:t>the reigning champion over peanut </a:t>
            </a:r>
            <a:r>
              <a:rPr lang="en-CA" dirty="0" smtClean="0"/>
              <a:t>butter because it comes in many flavours, it lasts longer, and it reaches out to more people because they are less prone to having allergic reactions to it. </a:t>
            </a:r>
            <a:endParaRPr lang="en-CA"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411</TotalTime>
  <Words>452</Words>
  <Application>Microsoft Office PowerPoint</Application>
  <PresentationFormat>Custom</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Essay Writing Workshop</vt:lpstr>
      <vt:lpstr>Introduction</vt:lpstr>
      <vt:lpstr>Introduction</vt:lpstr>
      <vt:lpstr>What is the difference between a topic sentence and a thesis statement?</vt:lpstr>
      <vt:lpstr>Difference Between a Thesis Statement and a Topic Sentence.</vt:lpstr>
      <vt:lpstr>Introduction:Thesis Statement</vt:lpstr>
      <vt:lpstr>Body Paragraphs</vt:lpstr>
      <vt:lpstr>Conclusions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Chau’s 1st Lesson</dc:title>
  <dc:creator>Randy Chau</dc:creator>
  <cp:lastModifiedBy>Randy</cp:lastModifiedBy>
  <cp:revision>19</cp:revision>
  <dcterms:created xsi:type="dcterms:W3CDTF">2014-02-03T16:12:22Z</dcterms:created>
  <dcterms:modified xsi:type="dcterms:W3CDTF">2015-01-05T09:36:29Z</dcterms:modified>
</cp:coreProperties>
</file>