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7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48643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2061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402811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126352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210378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98529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965706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50715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18821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05601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3851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562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85363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31344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379357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64945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AC4CC-2A1C-464D-B156-BCFCBC068EDA}" type="datetimeFigureOut">
              <a:rPr lang="en-CA" smtClean="0"/>
              <a:pPr/>
              <a:t>16/01/2015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84CBB-88F6-47EF-BA6E-1698085D216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206382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593670"/>
            <a:ext cx="8793237" cy="5068388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8) Tribunal</a:t>
            </a:r>
            <a:r>
              <a:rPr lang="en-CA" sz="2400" dirty="0" smtClean="0"/>
              <a:t>—a small panel of judges that debate about a court case.</a:t>
            </a:r>
          </a:p>
          <a:p>
            <a:pPr>
              <a:buNone/>
            </a:pPr>
            <a:endParaRPr lang="en-CA" sz="2400" dirty="0" smtClean="0"/>
          </a:p>
          <a:p>
            <a:r>
              <a:rPr lang="en-CA" sz="2400" b="1" dirty="0" smtClean="0"/>
              <a:t>9) Dawson City</a:t>
            </a:r>
            <a:r>
              <a:rPr lang="en-CA" sz="2400" dirty="0" smtClean="0"/>
              <a:t>—a city that flourished and boomed in wealth during the Klondike Gold Rush</a:t>
            </a:r>
          </a:p>
          <a:p>
            <a:endParaRPr lang="en-CA" sz="2400" dirty="0" smtClean="0"/>
          </a:p>
          <a:p>
            <a:r>
              <a:rPr lang="en-CA" sz="2400" b="1" dirty="0" smtClean="0"/>
              <a:t>10) Clifford </a:t>
            </a:r>
            <a:r>
              <a:rPr lang="en-CA" sz="2400" b="1" dirty="0" err="1" smtClean="0"/>
              <a:t>Sifton</a:t>
            </a:r>
            <a:r>
              <a:rPr lang="en-CA" sz="2400" dirty="0" smtClean="0"/>
              <a:t>– Canada’s Minister of the </a:t>
            </a:r>
            <a:r>
              <a:rPr lang="en-CA" sz="2400" dirty="0" smtClean="0"/>
              <a:t>Interior </a:t>
            </a:r>
            <a:r>
              <a:rPr lang="en-CA" sz="2400" dirty="0" smtClean="0"/>
              <a:t>that was in charge of promoting immigration during the Laurier years. </a:t>
            </a:r>
          </a:p>
          <a:p>
            <a:pPr>
              <a:buNone/>
            </a:pPr>
            <a:endParaRPr lang="en-CA" sz="2400" dirty="0" smtClean="0"/>
          </a:p>
          <a:p>
            <a:r>
              <a:rPr lang="en-CA" sz="2400" b="1" dirty="0" smtClean="0"/>
              <a:t>11) </a:t>
            </a:r>
            <a:r>
              <a:rPr lang="en-CA" sz="2400" b="1" dirty="0" err="1" smtClean="0"/>
              <a:t>Soddie</a:t>
            </a:r>
            <a:r>
              <a:rPr lang="en-CA" sz="2400" dirty="0" smtClean="0"/>
              <a:t>—a house made of sod.</a:t>
            </a:r>
          </a:p>
          <a:p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solidFill>
                  <a:schemeClr val="tx1"/>
                </a:solidFill>
              </a:rPr>
              <a:t>Vocabulary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50869"/>
            <a:ext cx="8596668" cy="4389120"/>
          </a:xfrm>
        </p:spPr>
        <p:txBody>
          <a:bodyPr>
            <a:normAutofit/>
          </a:bodyPr>
          <a:lstStyle/>
          <a:p>
            <a:r>
              <a:rPr lang="en-CA" sz="2400" b="1" dirty="0" smtClean="0"/>
              <a:t>12) Subsidies</a:t>
            </a:r>
            <a:r>
              <a:rPr lang="en-CA" sz="2400" dirty="0" smtClean="0"/>
              <a:t>—financial assistance granted by government in support of a business regarded as being in the public interest.</a:t>
            </a:r>
          </a:p>
          <a:p>
            <a:pPr>
              <a:buNone/>
            </a:pPr>
            <a:endParaRPr lang="en-CA" sz="2400" dirty="0" smtClean="0"/>
          </a:p>
          <a:p>
            <a:r>
              <a:rPr lang="en-CA" sz="2400" b="1" dirty="0" smtClean="0"/>
              <a:t>13) Labour Union</a:t>
            </a:r>
            <a:r>
              <a:rPr lang="en-CA" sz="2400" dirty="0" smtClean="0"/>
              <a:t>—an organization of workers that negotiates matters such as wages and working conditions with employers. </a:t>
            </a:r>
          </a:p>
          <a:p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655</TotalTime>
  <Words>101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Facet</vt:lpstr>
      <vt:lpstr>Vocabulary</vt:lpstr>
      <vt:lpstr>Vocabulary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Chau’s 1st Lesson</dc:title>
  <dc:creator>Randy Chau</dc:creator>
  <cp:lastModifiedBy>Randy</cp:lastModifiedBy>
  <cp:revision>56</cp:revision>
  <dcterms:created xsi:type="dcterms:W3CDTF">2014-02-03T16:12:22Z</dcterms:created>
  <dcterms:modified xsi:type="dcterms:W3CDTF">2015-01-16T20:10:16Z</dcterms:modified>
</cp:coreProperties>
</file>