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8643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02061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40281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126352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221037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985291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965706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50715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18821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05601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12/12/2014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3851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12/12/2014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56223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12/12/2014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85363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12/12/2014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31344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12/12/2014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79357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12/12/2014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64945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C4CC-2A1C-464D-B156-BCFCBC068EDA}" type="datetimeFigureOut">
              <a:rPr lang="en-CA" smtClean="0"/>
              <a:pPr/>
              <a:t>12/12/2014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06382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Mr. </a:t>
            </a:r>
            <a:r>
              <a:rPr lang="en-CA" dirty="0" err="1" smtClean="0"/>
              <a:t>Chau’s</a:t>
            </a:r>
            <a:r>
              <a:rPr lang="en-CA" smtClean="0"/>
              <a:t> </a:t>
            </a:r>
            <a:r>
              <a:rPr lang="en-CA" smtClean="0"/>
              <a:t>15</a:t>
            </a:r>
            <a:r>
              <a:rPr lang="en-CA" baseline="30000" smtClean="0"/>
              <a:t>th</a:t>
            </a:r>
            <a:r>
              <a:rPr lang="en-CA" smtClean="0"/>
              <a:t> </a:t>
            </a:r>
            <a:r>
              <a:rPr lang="en-CA" dirty="0" smtClean="0"/>
              <a:t>Lesson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1477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Vocabulary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1417"/>
            <a:ext cx="8596668" cy="5316583"/>
          </a:xfrm>
        </p:spPr>
        <p:txBody>
          <a:bodyPr>
            <a:normAutofit/>
          </a:bodyPr>
          <a:lstStyle/>
          <a:p>
            <a:r>
              <a:rPr lang="en-CA" sz="2400" dirty="0" smtClean="0"/>
              <a:t>Louis Riel—former </a:t>
            </a:r>
            <a:r>
              <a:rPr lang="en-CA" sz="2400" dirty="0" err="1" smtClean="0"/>
              <a:t>Metis</a:t>
            </a:r>
            <a:r>
              <a:rPr lang="en-CA" sz="2400" dirty="0" smtClean="0"/>
              <a:t> leader who was a part of the Northwest Uprising. Did not want to be convicted of insanity.</a:t>
            </a:r>
          </a:p>
          <a:p>
            <a:endParaRPr lang="en-CA" sz="2400" dirty="0" smtClean="0"/>
          </a:p>
          <a:p>
            <a:r>
              <a:rPr lang="en-CA" sz="2400" dirty="0" smtClean="0"/>
              <a:t>Duck Lake—the location where the Northwest Uprising started between the </a:t>
            </a:r>
            <a:r>
              <a:rPr lang="en-CA" sz="2400" dirty="0" err="1" smtClean="0"/>
              <a:t>Metis</a:t>
            </a:r>
            <a:r>
              <a:rPr lang="en-CA" sz="2400" dirty="0" smtClean="0"/>
              <a:t> and NWMP Superintendent </a:t>
            </a:r>
            <a:r>
              <a:rPr lang="en-CA" sz="2400" dirty="0" err="1" smtClean="0"/>
              <a:t>Lief</a:t>
            </a:r>
            <a:r>
              <a:rPr lang="en-CA" sz="2400" dirty="0" smtClean="0"/>
              <a:t> </a:t>
            </a:r>
            <a:r>
              <a:rPr lang="en-CA" sz="2400" dirty="0" err="1" smtClean="0"/>
              <a:t>Crozier</a:t>
            </a:r>
            <a:r>
              <a:rPr lang="en-CA" sz="2400" dirty="0" smtClean="0"/>
              <a:t>.</a:t>
            </a:r>
          </a:p>
          <a:p>
            <a:endParaRPr lang="en-CA" sz="2400" dirty="0" smtClean="0"/>
          </a:p>
          <a:p>
            <a:r>
              <a:rPr lang="en-CA" sz="2400" dirty="0" err="1" smtClean="0"/>
              <a:t>Lief</a:t>
            </a:r>
            <a:r>
              <a:rPr lang="en-CA" sz="2400" dirty="0" smtClean="0"/>
              <a:t> </a:t>
            </a:r>
            <a:r>
              <a:rPr lang="en-CA" sz="2400" dirty="0" err="1" smtClean="0"/>
              <a:t>Crozier</a:t>
            </a:r>
            <a:r>
              <a:rPr lang="en-CA" sz="2400" dirty="0" smtClean="0"/>
              <a:t>—the NWMP Superintendent whom was called a coward by Lawrence Clarke.</a:t>
            </a:r>
            <a:endParaRPr lang="en-CA" sz="2400" dirty="0" smtClean="0"/>
          </a:p>
          <a:p>
            <a:endParaRPr lang="en-CA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Vocabulary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1417"/>
            <a:ext cx="8596668" cy="5316583"/>
          </a:xfrm>
        </p:spPr>
        <p:txBody>
          <a:bodyPr>
            <a:normAutofit/>
          </a:bodyPr>
          <a:lstStyle/>
          <a:p>
            <a:r>
              <a:rPr lang="en-CA" sz="2400" dirty="0" err="1" smtClean="0"/>
              <a:t>Batoche</a:t>
            </a:r>
            <a:r>
              <a:rPr lang="en-CA" sz="2400" dirty="0" smtClean="0"/>
              <a:t>—the location where the Northwest Uprising ended with the </a:t>
            </a:r>
            <a:r>
              <a:rPr lang="en-CA" sz="2400" dirty="0" err="1" smtClean="0"/>
              <a:t>Metis</a:t>
            </a:r>
            <a:r>
              <a:rPr lang="en-CA" sz="2400" dirty="0" smtClean="0"/>
              <a:t> in defeat from the Canadian troops.</a:t>
            </a:r>
          </a:p>
          <a:p>
            <a:endParaRPr lang="en-CA" sz="2400" dirty="0" smtClean="0"/>
          </a:p>
          <a:p>
            <a:r>
              <a:rPr lang="en-CA" sz="2400" dirty="0" smtClean="0"/>
              <a:t>Regina—the location where Louis Riel was convicted with treason with a 6 person jury panel instead of 12.</a:t>
            </a:r>
            <a:endParaRPr lang="en-CA" sz="2400" dirty="0" smtClean="0"/>
          </a:p>
          <a:p>
            <a:endParaRPr lang="en-CA" sz="2400" dirty="0" smtClean="0"/>
          </a:p>
          <a:p>
            <a:r>
              <a:rPr lang="en-CA" sz="2400" dirty="0" smtClean="0"/>
              <a:t>Chief Crowfoot—</a:t>
            </a:r>
            <a:r>
              <a:rPr lang="en-CA" sz="2400" dirty="0" err="1" smtClean="0"/>
              <a:t>Siksika</a:t>
            </a:r>
            <a:r>
              <a:rPr lang="en-CA" sz="2400" dirty="0" smtClean="0"/>
              <a:t> chief who did not participate in the Northwest Uprising. He understood the unavoidable outcome of more settlers coming in and did his best to protect his people.</a:t>
            </a:r>
            <a:endParaRPr lang="en-CA" sz="2400" dirty="0" smtClean="0"/>
          </a:p>
          <a:p>
            <a:endParaRPr lang="en-CA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546</TotalTime>
  <Words>126</Words>
  <Application>Microsoft Office PowerPoint</Application>
  <PresentationFormat>Custom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Facet</vt:lpstr>
      <vt:lpstr>Mr. Chau’s 15th Lesson</vt:lpstr>
      <vt:lpstr>Vocabulary</vt:lpstr>
      <vt:lpstr>Vocabulary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Chau’s 1st Lesson</dc:title>
  <dc:creator>Randy Chau</dc:creator>
  <cp:lastModifiedBy>Randy</cp:lastModifiedBy>
  <cp:revision>43</cp:revision>
  <dcterms:created xsi:type="dcterms:W3CDTF">2014-02-03T16:12:22Z</dcterms:created>
  <dcterms:modified xsi:type="dcterms:W3CDTF">2014-12-12T17:50:50Z</dcterms:modified>
</cp:coreProperties>
</file>