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  <p:sldId id="258" r:id="rId5"/>
    <p:sldId id="268" r:id="rId6"/>
    <p:sldId id="269" r:id="rId7"/>
    <p:sldId id="270" r:id="rId8"/>
    <p:sldId id="266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28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70"/>
            <a:ext cx="8793237" cy="506838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1) </a:t>
            </a:r>
            <a:r>
              <a:rPr lang="en-CA" sz="2400" b="1" dirty="0" err="1" smtClean="0"/>
              <a:t>Wilfrid</a:t>
            </a:r>
            <a:r>
              <a:rPr lang="en-CA" sz="2400" b="1" dirty="0" smtClean="0"/>
              <a:t> Laurier</a:t>
            </a:r>
            <a:r>
              <a:rPr lang="en-CA" sz="2400" dirty="0" smtClean="0"/>
              <a:t>—first French-Canadian Prime Minister to be elected into Canada’s government..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2) Imperialism</a:t>
            </a:r>
            <a:r>
              <a:rPr lang="en-CA" sz="2400" dirty="0" smtClean="0"/>
              <a:t>—extending control of a region to other nations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b="1" dirty="0" smtClean="0"/>
              <a:t>3) Boer War</a:t>
            </a:r>
            <a:r>
              <a:rPr lang="en-CA" sz="2400" dirty="0" smtClean="0"/>
              <a:t>– South African War caused by Britain wanting to take over the region to exploit their diamonds and gold. 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4) Dreadnought</a:t>
            </a:r>
            <a:r>
              <a:rPr lang="en-CA" sz="2400" dirty="0" smtClean="0"/>
              <a:t>—the first all big gun battleship that is considered the largest sized ship.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5) Naval Service Act</a:t>
            </a:r>
            <a:r>
              <a:rPr lang="en-CA" sz="2400" dirty="0" smtClean="0"/>
              <a:t>—an act created by </a:t>
            </a:r>
            <a:r>
              <a:rPr lang="en-CA" sz="2400" dirty="0" err="1" smtClean="0"/>
              <a:t>Wilfrid</a:t>
            </a:r>
            <a:r>
              <a:rPr lang="en-CA" sz="2400" dirty="0" smtClean="0"/>
              <a:t> Laurier that states Canada will lend Britain their navy in times of emergency.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6) Reciprocity</a:t>
            </a:r>
            <a:r>
              <a:rPr lang="en-CA" sz="2400" dirty="0" smtClean="0"/>
              <a:t>—an exchange or sharing.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7) Tariff</a:t>
            </a:r>
            <a:r>
              <a:rPr lang="en-CA" sz="2400" dirty="0" smtClean="0"/>
              <a:t>—a tax put on goods leaving a country to protect a nation’s economy.</a:t>
            </a: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 </a:t>
            </a:r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88996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Canada is a Nation that stretches from Coast to Coast</a:t>
            </a:r>
          </a:p>
          <a:p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Obstacles: </a:t>
            </a:r>
            <a:endParaRPr lang="en-CA" sz="2000" dirty="0" smtClean="0"/>
          </a:p>
          <a:p>
            <a:pPr marL="457200" indent="-457200">
              <a:buAutoNum type="arabicParenR"/>
            </a:pPr>
            <a:r>
              <a:rPr lang="en-CA" sz="2000" dirty="0" smtClean="0"/>
              <a:t>Economic power: Canada struggles to compete with their neighbour—the United States which pose a threat to their nation in the early years of Confederation.</a:t>
            </a:r>
          </a:p>
          <a:p>
            <a:pPr marL="457200" indent="-457200">
              <a:buAutoNum type="arabicParenR"/>
            </a:pPr>
            <a:endParaRPr lang="en-CA" sz="2000" dirty="0" smtClean="0"/>
          </a:p>
          <a:p>
            <a:pPr marL="457200" indent="-457200">
              <a:buAutoNum type="arabicParenR"/>
            </a:pPr>
            <a:r>
              <a:rPr lang="en-CA" sz="2000" dirty="0" smtClean="0"/>
              <a:t>Politic issues: Canada wants to become independent of Britain completely. Although they had power to run their own country, Britain still had some form of power over Canada’s nation as a whole.</a:t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Also, Canada has created tensions between multiple groups of people while forming a country: (First Nations, </a:t>
            </a:r>
            <a:r>
              <a:rPr lang="en-CA" sz="2000" dirty="0" err="1" smtClean="0"/>
              <a:t>Metis</a:t>
            </a:r>
            <a:r>
              <a:rPr lang="en-CA" sz="2000" dirty="0" smtClean="0"/>
              <a:t>, Chinese, Irish, French, etc.)</a:t>
            </a:r>
          </a:p>
        </p:txBody>
      </p:sp>
      <p:pic>
        <p:nvPicPr>
          <p:cNvPr id="4" name="Picture 3" descr="pp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8658" y="-1"/>
            <a:ext cx="4273343" cy="57215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8177349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Sir </a:t>
            </a:r>
            <a:r>
              <a:rPr lang="en-CA" sz="2400" b="1" u="sng" dirty="0" err="1" smtClean="0"/>
              <a:t>Wilfrid</a:t>
            </a:r>
            <a:r>
              <a:rPr lang="en-CA" sz="2400" b="1" u="sng" dirty="0" smtClean="0"/>
              <a:t> Laurier was elected as Prime Minister: 1896</a:t>
            </a:r>
          </a:p>
          <a:p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Canada’s First French-Canadian Prime Minister.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French and English ties were weak because of the Northwest Uprising incident and the execution of Louis Riel.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Laurier’s goal was to promote national unity.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Laurier won his election because of a crisis that happened over the Manitoba school system.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1) Manitoba created an English only school system.</a:t>
            </a:r>
          </a:p>
          <a:p>
            <a:pPr>
              <a:buNone/>
            </a:pPr>
            <a:r>
              <a:rPr lang="en-CA" sz="2000" dirty="0" smtClean="0"/>
              <a:t>2) This event violated the Manitoba Act.</a:t>
            </a:r>
          </a:p>
          <a:p>
            <a:pPr>
              <a:buNone/>
            </a:pPr>
            <a:r>
              <a:rPr lang="en-CA" sz="2000" dirty="0" smtClean="0"/>
              <a:t>3) John A. Macdonald’s government didn’t want to do anything.</a:t>
            </a:r>
          </a:p>
          <a:p>
            <a:pPr>
              <a:buNone/>
            </a:pPr>
            <a:r>
              <a:rPr lang="en-CA" sz="2000" dirty="0" smtClean="0"/>
              <a:t>4) Laurier did want to solve the issue. People voted for him.</a:t>
            </a:r>
          </a:p>
        </p:txBody>
      </p:sp>
      <p:pic>
        <p:nvPicPr>
          <p:cNvPr id="5" name="Picture 4" descr="pp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7723" y="796834"/>
            <a:ext cx="4034277" cy="52904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Imperialism</a:t>
            </a:r>
          </a:p>
          <a:p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First task for Laurier: Uniting the French and the </a:t>
            </a:r>
          </a:p>
          <a:p>
            <a:pPr>
              <a:buNone/>
            </a:pPr>
            <a:r>
              <a:rPr lang="en-CA" sz="2000" dirty="0" smtClean="0"/>
              <a:t>English: harder to do than just by saying.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Solution: Canada needs to be more independent.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English Canadians favoured the “mother country”</a:t>
            </a:r>
          </a:p>
          <a:p>
            <a:pPr>
              <a:buNone/>
            </a:pPr>
            <a:r>
              <a:rPr lang="en-CA" sz="2000" dirty="0" smtClean="0"/>
              <a:t>Britain---a country that expresses imperialism --extending control of a region by creating colonies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Problems:</a:t>
            </a:r>
          </a:p>
          <a:p>
            <a:pPr>
              <a:buNone/>
            </a:pPr>
            <a:r>
              <a:rPr lang="en-CA" sz="2000" dirty="0" smtClean="0"/>
              <a:t>Canada was using the British navy which were stationed in Esquimalt, BC and Halifax, Nova Scotia.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Turning Points: An event or something that changes a decision and its consequences after. </a:t>
            </a:r>
          </a:p>
          <a:p>
            <a:pPr>
              <a:buNone/>
            </a:pPr>
            <a:r>
              <a:rPr lang="en-CA" sz="2000" dirty="0" smtClean="0"/>
              <a:t>1) South African War/Boer War              2) the Naval Crisis</a:t>
            </a:r>
            <a:endParaRPr lang="en-CA" sz="2000" dirty="0" smtClean="0"/>
          </a:p>
        </p:txBody>
      </p:sp>
      <p:pic>
        <p:nvPicPr>
          <p:cNvPr id="1026" name="Picture 2" descr="http://upload.wikimedia.org/wikipedia/commons/1/1e/Flag_of_Canada_and_the_United_Kingd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8582" y="0"/>
            <a:ext cx="6113417" cy="3056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8177349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South African War/Boer War</a:t>
            </a:r>
          </a:p>
          <a:p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Britain’s Imperialism causes the nation to try to control South Africa.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Boers—descendents of early Dutch colonists---resisted violently.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Britain wanted South Africa’s newly discovered gold and diamond mines.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Boers declared war on Britain in 1899.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Britain wants Canada (still connected to Britain at the time) to send troops to support the war.</a:t>
            </a:r>
          </a:p>
          <a:p>
            <a:pPr>
              <a:buNone/>
            </a:pPr>
            <a:endParaRPr lang="en-CA" sz="2000" dirty="0" smtClean="0"/>
          </a:p>
          <a:p>
            <a:pPr algn="ctr">
              <a:buNone/>
            </a:pPr>
            <a:r>
              <a:rPr lang="en-CA" sz="2800" b="1" dirty="0" smtClean="0">
                <a:solidFill>
                  <a:srgbClr val="FF0000"/>
                </a:solidFill>
              </a:rPr>
              <a:t>DECISION TIME FOR LAURIER! </a:t>
            </a:r>
          </a:p>
        </p:txBody>
      </p:sp>
      <p:pic>
        <p:nvPicPr>
          <p:cNvPr id="5" name="Picture 4" descr="pp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7723" y="796834"/>
            <a:ext cx="4034277" cy="52904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05394" y="313509"/>
          <a:ext cx="8596314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98157"/>
                <a:gridCol w="4298157"/>
              </a:tblGrid>
              <a:tr h="2586445">
                <a:tc>
                  <a:txBody>
                    <a:bodyPr/>
                    <a:lstStyle/>
                    <a:p>
                      <a:r>
                        <a:rPr lang="en-CA" dirty="0" smtClean="0"/>
                        <a:t>English-</a:t>
                      </a:r>
                      <a:r>
                        <a:rPr lang="en-CA" baseline="0" dirty="0" smtClean="0"/>
                        <a:t>Canadians</a:t>
                      </a:r>
                    </a:p>
                    <a:p>
                      <a:endParaRPr lang="en-CA" baseline="0" dirty="0" smtClean="0"/>
                    </a:p>
                    <a:p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Supported the British side because they believe their mother country is at risk in losing its power.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French-Canadians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Supported</a:t>
                      </a:r>
                      <a:r>
                        <a:rPr lang="en-CA" baseline="0" dirty="0" smtClean="0"/>
                        <a:t> the Boers. They believe Britain is unjust for trying to take South Africa’s newly discovered resources.</a:t>
                      </a:r>
                    </a:p>
                    <a:p>
                      <a:endParaRPr lang="en-CA" baseline="0" dirty="0" smtClean="0"/>
                    </a:p>
                    <a:p>
                      <a:endParaRPr lang="en-CA" baseline="0" dirty="0" smtClean="0"/>
                    </a:p>
                    <a:p>
                      <a:endParaRPr lang="en-CA" baseline="0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6651" y="3618412"/>
            <a:ext cx="84241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LAURIER’S DECISION:</a:t>
            </a:r>
          </a:p>
          <a:p>
            <a:endParaRPr lang="en-CA" dirty="0" smtClean="0"/>
          </a:p>
          <a:p>
            <a:r>
              <a:rPr lang="en-CA" dirty="0" smtClean="0"/>
              <a:t>Tried to satisfy both sides: He sent “volunteer” troops to help fight the war so</a:t>
            </a:r>
          </a:p>
          <a:p>
            <a:r>
              <a:rPr lang="en-CA" dirty="0" smtClean="0"/>
              <a:t>That it wasn’t mandatory to fight. </a:t>
            </a:r>
          </a:p>
          <a:p>
            <a:endParaRPr lang="en-CA" dirty="0" smtClean="0"/>
          </a:p>
          <a:p>
            <a:r>
              <a:rPr lang="en-CA" dirty="0" smtClean="0"/>
              <a:t>BUT: as the war dragged on, Canada continued to send volunteer troops over </a:t>
            </a:r>
          </a:p>
          <a:p>
            <a:r>
              <a:rPr lang="en-CA" dirty="0" smtClean="0"/>
              <a:t>a</a:t>
            </a:r>
            <a:r>
              <a:rPr lang="en-CA" dirty="0" smtClean="0"/>
              <a:t>nd spent $3million with 7300 volunteer troops total on a war that wasn’t even</a:t>
            </a:r>
          </a:p>
          <a:p>
            <a:r>
              <a:rPr lang="en-CA" dirty="0" smtClean="0"/>
              <a:t>supposed to be Canada’s business.</a:t>
            </a:r>
          </a:p>
          <a:p>
            <a:endParaRPr lang="en-CA" dirty="0" smtClean="0"/>
          </a:p>
          <a:p>
            <a:r>
              <a:rPr lang="en-CA" dirty="0" smtClean="0"/>
              <a:t>Angered the French citizens.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830797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The Naval Crisis</a:t>
            </a:r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Germany’s navy began to expand and challenge Britain’s domination of the sea.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Britain responds by building the </a:t>
            </a:r>
            <a:r>
              <a:rPr lang="en-CA" sz="2000" b="1" i="1" dirty="0" smtClean="0"/>
              <a:t>HMS Dreadnought—</a:t>
            </a:r>
            <a:r>
              <a:rPr lang="en-CA" sz="2000" dirty="0" smtClean="0"/>
              <a:t>that started the naval race in the world.</a:t>
            </a:r>
            <a:endParaRPr lang="en-CA" sz="2000" b="1" i="1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English Canadians wanted the government to spend money to contribute to Britain’s navy. French Canadians wanted Canada to build their own fleet.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Laurier creates the Naval Services Act: Canada would have their own navy but will be lent to the British in times of need. Britain responds by giving them two cruisers: </a:t>
            </a:r>
            <a:r>
              <a:rPr lang="en-CA" sz="2000" dirty="0" err="1" smtClean="0"/>
              <a:t>Niobe</a:t>
            </a:r>
            <a:r>
              <a:rPr lang="en-CA" sz="2000" dirty="0" smtClean="0"/>
              <a:t> and the Rainbow.</a:t>
            </a:r>
            <a:br>
              <a:rPr lang="en-CA" sz="2000" dirty="0" smtClean="0"/>
            </a:b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By the start of WWI, Canadians still did not have a naval policy and were stuck with two obsolete, British warships.  </a:t>
            </a:r>
            <a:r>
              <a:rPr lang="en-CA" sz="2000" b="1" dirty="0" smtClean="0"/>
              <a:t>Laurier was opposed!</a:t>
            </a:r>
            <a:endParaRPr lang="en-CA" sz="2000" b="1" dirty="0" smtClean="0"/>
          </a:p>
        </p:txBody>
      </p:sp>
      <p:pic>
        <p:nvPicPr>
          <p:cNvPr id="4" name="Picture 3" descr="pp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7531" y="1267097"/>
            <a:ext cx="4184469" cy="36445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669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Mr. Chau’s 28th Lesson</vt:lpstr>
      <vt:lpstr>Vocabulary</vt:lpstr>
      <vt:lpstr>Vocabulary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52</cp:revision>
  <dcterms:created xsi:type="dcterms:W3CDTF">2014-02-03T16:12:22Z</dcterms:created>
  <dcterms:modified xsi:type="dcterms:W3CDTF">2015-01-14T19:28:18Z</dcterms:modified>
</cp:coreProperties>
</file>