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29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8177349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u="sng" dirty="0" smtClean="0"/>
              <a:t>Sir </a:t>
            </a:r>
            <a:r>
              <a:rPr lang="en-CA" sz="2400" b="1" u="sng" dirty="0" err="1" smtClean="0"/>
              <a:t>Wilfrid</a:t>
            </a:r>
            <a:r>
              <a:rPr lang="en-CA" sz="2400" b="1" u="sng" dirty="0" smtClean="0"/>
              <a:t> Laurier was elected as Prime Minister: 1896</a:t>
            </a:r>
          </a:p>
          <a:p>
            <a:endParaRPr lang="en-CA" sz="2400" dirty="0" smtClean="0"/>
          </a:p>
          <a:p>
            <a:pPr>
              <a:buNone/>
            </a:pPr>
            <a:r>
              <a:rPr lang="en-CA" sz="2000" dirty="0" smtClean="0"/>
              <a:t>Canada’s First French-Canadian Prime Minister.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French and English ties were weak because of the Northwest Uprising incident and the execution of Louis Riel.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Laurier’s goal was to promote national unity.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Laurier won his election because of a crisis that happened over the Manitoba school system.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1) Manitoba created an English only school system.</a:t>
            </a:r>
          </a:p>
          <a:p>
            <a:pPr>
              <a:buNone/>
            </a:pPr>
            <a:r>
              <a:rPr lang="en-CA" sz="2000" dirty="0" smtClean="0"/>
              <a:t>2) This event violated the Manitoba Act.</a:t>
            </a:r>
          </a:p>
          <a:p>
            <a:pPr>
              <a:buNone/>
            </a:pPr>
            <a:r>
              <a:rPr lang="en-CA" sz="2000" dirty="0" smtClean="0"/>
              <a:t>3) John A. Macdonald’s government didn’t want to do anything.</a:t>
            </a:r>
          </a:p>
          <a:p>
            <a:pPr>
              <a:buNone/>
            </a:pPr>
            <a:r>
              <a:rPr lang="en-CA" sz="2000" dirty="0" smtClean="0"/>
              <a:t>4) Laurier did want to solve the issue. People voted for him.</a:t>
            </a:r>
          </a:p>
        </p:txBody>
      </p:sp>
      <p:pic>
        <p:nvPicPr>
          <p:cNvPr id="5" name="Picture 4" descr="pp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7723" y="796834"/>
            <a:ext cx="4034277" cy="52904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Reciprocity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Issue with a free trade problem in Canada: </a:t>
            </a:r>
          </a:p>
          <a:p>
            <a:r>
              <a:rPr lang="en-CA" dirty="0" smtClean="0"/>
              <a:t>The English farmers want to buy cheap farming equipment from the United States.</a:t>
            </a:r>
          </a:p>
          <a:p>
            <a:r>
              <a:rPr lang="en-CA" dirty="0" smtClean="0"/>
              <a:t>Asked Laurier to negotiate reciprocity (sharing) with the U.S. so they can buy cheap equipment without paying tariffs and taxes at the border.</a:t>
            </a:r>
          </a:p>
          <a:p>
            <a:r>
              <a:rPr lang="en-CA" dirty="0" smtClean="0"/>
              <a:t>Laurier’s government agreed.</a:t>
            </a:r>
          </a:p>
          <a:p>
            <a:endParaRPr lang="en-CA" dirty="0" smtClean="0"/>
          </a:p>
          <a:p>
            <a:r>
              <a:rPr lang="en-CA" dirty="0" smtClean="0"/>
              <a:t>Canadian business owners outraged because of the negative effects it had on the Canadian economy.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pt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4375" y="0"/>
            <a:ext cx="5943601" cy="790699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Alaskan Boundary Dispute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383"/>
            <a:ext cx="8596668" cy="5363617"/>
          </a:xfrm>
        </p:spPr>
        <p:txBody>
          <a:bodyPr/>
          <a:lstStyle/>
          <a:p>
            <a:r>
              <a:rPr lang="en-CA" dirty="0" smtClean="0"/>
              <a:t>U.S. Bought Russia’s Territory in Alaska. </a:t>
            </a:r>
          </a:p>
          <a:p>
            <a:endParaRPr lang="en-CA" dirty="0" smtClean="0"/>
          </a:p>
          <a:p>
            <a:r>
              <a:rPr lang="en-CA" dirty="0" smtClean="0"/>
              <a:t>Canada negotiated the boundary to the 54° 40’ line.</a:t>
            </a:r>
          </a:p>
          <a:p>
            <a:endParaRPr lang="en-CA" dirty="0" smtClean="0"/>
          </a:p>
          <a:p>
            <a:r>
              <a:rPr lang="en-CA" dirty="0" smtClean="0"/>
              <a:t>Since U.S. bought the land—it’s a different story. Canada wanted the section all the way to the coastline.</a:t>
            </a:r>
          </a:p>
          <a:p>
            <a:endParaRPr lang="en-CA" dirty="0" smtClean="0"/>
          </a:p>
          <a:p>
            <a:r>
              <a:rPr lang="en-CA" dirty="0" smtClean="0"/>
              <a:t>Negotiated with an international tribunal: 3 U.S. Judges, 2 Canadian Judges, 1 British Judge.</a:t>
            </a:r>
          </a:p>
          <a:p>
            <a:endParaRPr lang="en-CA" dirty="0" smtClean="0"/>
          </a:p>
          <a:p>
            <a:r>
              <a:rPr lang="en-CA" dirty="0" smtClean="0"/>
              <a:t>The British judge sided with the Americans. Canada was outraged.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Pushed for independence more.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644</TotalTime>
  <Words>262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Mr. Chau’s 29th Lesson</vt:lpstr>
      <vt:lpstr>Slide 2</vt:lpstr>
      <vt:lpstr>Reciprocity</vt:lpstr>
      <vt:lpstr>Slide 4</vt:lpstr>
      <vt:lpstr>Alaskan Boundary Dispute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54</cp:revision>
  <dcterms:created xsi:type="dcterms:W3CDTF">2014-02-03T16:12:22Z</dcterms:created>
  <dcterms:modified xsi:type="dcterms:W3CDTF">2015-01-15T17:32:55Z</dcterms:modified>
</cp:coreProperties>
</file>