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7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02/12/2014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486436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02/12/2014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02061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02/12/2014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402811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02/12/2014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126352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02/12/2014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221037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02/12/2014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985291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02/12/2014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965706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02/12/2014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50715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02/12/2014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18821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02/12/2014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05601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02/12/2014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3851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02/12/2014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56223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02/12/2014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85363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02/12/2014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31344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02/12/2014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79357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02/12/2014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64945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AC4CC-2A1C-464D-B156-BCFCBC068EDA}" type="datetimeFigureOut">
              <a:rPr lang="en-CA" smtClean="0"/>
              <a:pPr/>
              <a:t>02/12/2014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06382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Mr. </a:t>
            </a:r>
            <a:r>
              <a:rPr lang="en-CA" dirty="0" err="1" smtClean="0"/>
              <a:t>Chau’s</a:t>
            </a:r>
            <a:r>
              <a:rPr lang="en-CA" smtClean="0"/>
              <a:t> </a:t>
            </a:r>
            <a:r>
              <a:rPr lang="en-CA" smtClean="0"/>
              <a:t>6</a:t>
            </a:r>
            <a:r>
              <a:rPr lang="en-CA" baseline="30000" smtClean="0"/>
              <a:t>th</a:t>
            </a:r>
            <a:r>
              <a:rPr lang="en-CA" smtClean="0"/>
              <a:t> Lesson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14774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1"/>
                </a:solidFill>
              </a:rPr>
              <a:t>Vocabulary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Manitoba Act: an act that created the province of Manitoba by the Canadian government. </a:t>
            </a:r>
          </a:p>
          <a:p>
            <a:endParaRPr lang="en-CA" sz="2400" dirty="0" smtClean="0"/>
          </a:p>
          <a:p>
            <a:r>
              <a:rPr lang="en-CA" sz="2400" dirty="0" smtClean="0"/>
              <a:t>Homesteader: a settler who had a place to live granted by the government.</a:t>
            </a:r>
          </a:p>
          <a:p>
            <a:endParaRPr lang="en-CA" sz="2400" dirty="0" smtClean="0"/>
          </a:p>
          <a:p>
            <a:r>
              <a:rPr lang="en-CA" sz="2400" dirty="0" smtClean="0"/>
              <a:t>Scrip: a piece of paper that had a monetary value associated with it. (similar to money)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1"/>
                </a:solidFill>
              </a:rPr>
              <a:t>The </a:t>
            </a:r>
            <a:r>
              <a:rPr lang="en-CA" b="1" dirty="0" err="1" smtClean="0">
                <a:solidFill>
                  <a:schemeClr val="tx1"/>
                </a:solidFill>
              </a:rPr>
              <a:t>Metis</a:t>
            </a:r>
            <a:r>
              <a:rPr lang="en-CA" b="1" dirty="0" smtClean="0">
                <a:solidFill>
                  <a:schemeClr val="tx1"/>
                </a:solidFill>
              </a:rPr>
              <a:t> in the Northwest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40657"/>
          </a:xfrm>
        </p:spPr>
        <p:txBody>
          <a:bodyPr>
            <a:noAutofit/>
          </a:bodyPr>
          <a:lstStyle/>
          <a:p>
            <a:r>
              <a:rPr lang="en-CA" sz="2400" dirty="0" smtClean="0"/>
              <a:t>Forced out of Red River and moved Northwest because of land speculators scamming their land.</a:t>
            </a:r>
            <a:br>
              <a:rPr lang="en-CA" sz="2400" dirty="0" smtClean="0"/>
            </a:br>
            <a:endParaRPr lang="en-CA" sz="2400" dirty="0" smtClean="0"/>
          </a:p>
          <a:p>
            <a:r>
              <a:rPr lang="en-CA" sz="2400" dirty="0" smtClean="0"/>
              <a:t>Resettled in the Northwest. (Moved to places in Saskatchewan and Alberta)</a:t>
            </a:r>
            <a:br>
              <a:rPr lang="en-CA" sz="2400" dirty="0" smtClean="0"/>
            </a:br>
            <a:endParaRPr lang="en-CA" sz="2400" dirty="0" smtClean="0"/>
          </a:p>
          <a:p>
            <a:r>
              <a:rPr lang="en-CA" sz="2400" dirty="0" smtClean="0"/>
              <a:t>Income drawn from 3 sources: </a:t>
            </a:r>
          </a:p>
          <a:p>
            <a:pPr lvl="1"/>
            <a:r>
              <a:rPr lang="en-CA" sz="2000" dirty="0" smtClean="0"/>
              <a:t>a) Subsistence farming within small garden plots on their land</a:t>
            </a:r>
          </a:p>
          <a:p>
            <a:pPr lvl="1"/>
            <a:r>
              <a:rPr lang="en-CA" sz="2000" dirty="0" smtClean="0"/>
              <a:t>b) Hunting Buffalo</a:t>
            </a:r>
          </a:p>
          <a:p>
            <a:pPr lvl="1"/>
            <a:r>
              <a:rPr lang="en-CA" sz="2000" dirty="0" smtClean="0"/>
              <a:t>c) Hauling freight for the HBC.</a:t>
            </a:r>
          </a:p>
          <a:p>
            <a:pPr lvl="1">
              <a:buNone/>
            </a:pPr>
            <a:r>
              <a:rPr lang="en-CA" sz="2000" dirty="0" smtClean="0"/>
              <a:t>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Hardships in the 1870s—Subsistence Farming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/>
              <a:t>Subsistence= Living on the edge. Meeting the bare requirements to live.</a:t>
            </a:r>
          </a:p>
          <a:p>
            <a:endParaRPr lang="en-CA" sz="2800" dirty="0" smtClean="0"/>
          </a:p>
          <a:p>
            <a:r>
              <a:rPr lang="en-CA" sz="2800" dirty="0" smtClean="0"/>
              <a:t>Farming was hard due to the harsh climate back then. 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Hardships in the 1870s—Decreasing Buffalo numbers.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sz="2400" dirty="0" smtClean="0"/>
              <a:t>Buffalo populations were decreasing and almost extinct.</a:t>
            </a:r>
          </a:p>
          <a:p>
            <a:endParaRPr lang="en-CA" sz="2400" dirty="0" smtClean="0"/>
          </a:p>
          <a:p>
            <a:r>
              <a:rPr lang="en-CA" sz="2400" dirty="0" smtClean="0"/>
              <a:t>Settlement: farming and staying in one place. (If buffalo are running around they can’t settle because they might destroy a person’s home by rampaging through a farmed area, etc.)</a:t>
            </a:r>
          </a:p>
          <a:p>
            <a:endParaRPr lang="en-CA" sz="2400" dirty="0" smtClean="0"/>
          </a:p>
          <a:p>
            <a:r>
              <a:rPr lang="en-CA" sz="2400" dirty="0" smtClean="0"/>
              <a:t>Laws of St. Laurent= a set of rules that govern a settlement. (like city laws today)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Hardships in the 1870s—Working for the HBC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smtClean="0"/>
              <a:t>Chief Factor= Lawrence Clarke.</a:t>
            </a:r>
          </a:p>
          <a:p>
            <a:pPr>
              <a:buNone/>
            </a:pPr>
            <a:endParaRPr lang="en-CA" sz="2400" dirty="0" smtClean="0"/>
          </a:p>
          <a:p>
            <a:r>
              <a:rPr lang="en-CA" sz="2400" dirty="0" smtClean="0"/>
              <a:t>Personality= Ambitious and pretended that he cooperated well with the </a:t>
            </a:r>
            <a:r>
              <a:rPr lang="en-CA" sz="2400" dirty="0" err="1" smtClean="0"/>
              <a:t>Metis</a:t>
            </a:r>
            <a:r>
              <a:rPr lang="en-CA" sz="2400" dirty="0" smtClean="0"/>
              <a:t> and the European settlers.</a:t>
            </a:r>
          </a:p>
          <a:p>
            <a:pPr>
              <a:buNone/>
            </a:pPr>
            <a:endParaRPr lang="en-CA" sz="2400" dirty="0" smtClean="0"/>
          </a:p>
          <a:p>
            <a:r>
              <a:rPr lang="en-CA" sz="2400" dirty="0" smtClean="0"/>
              <a:t>Secretly believed that the </a:t>
            </a:r>
            <a:r>
              <a:rPr lang="en-CA" sz="2400" dirty="0" err="1" smtClean="0"/>
              <a:t>Metis</a:t>
            </a:r>
            <a:r>
              <a:rPr lang="en-CA" sz="2400" dirty="0" smtClean="0"/>
              <a:t> were inferior and used his position to lower their standards of living.</a:t>
            </a:r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Hardships in the 1870s—Working for the HBC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67989"/>
            <a:ext cx="8596668" cy="4990011"/>
          </a:xfrm>
        </p:spPr>
        <p:txBody>
          <a:bodyPr>
            <a:normAutofit/>
          </a:bodyPr>
          <a:lstStyle/>
          <a:p>
            <a:r>
              <a:rPr lang="en-CA" sz="2400" dirty="0" smtClean="0"/>
              <a:t>Hired </a:t>
            </a:r>
            <a:r>
              <a:rPr lang="en-CA" sz="2400" dirty="0" err="1" smtClean="0"/>
              <a:t>Metis</a:t>
            </a:r>
            <a:r>
              <a:rPr lang="en-CA" sz="2400" dirty="0" smtClean="0"/>
              <a:t> on contracts instead of full time. Contract= a working agreement for a fixed period of time.</a:t>
            </a:r>
          </a:p>
          <a:p>
            <a:pPr>
              <a:buNone/>
            </a:pPr>
            <a:endParaRPr lang="en-CA" sz="2400" dirty="0" smtClean="0"/>
          </a:p>
          <a:p>
            <a:r>
              <a:rPr lang="en-CA" sz="2400" dirty="0" smtClean="0"/>
              <a:t>Paid them as little as he could. In fact, by 1875, he was paying the </a:t>
            </a:r>
            <a:r>
              <a:rPr lang="en-CA" sz="2400" dirty="0" err="1" smtClean="0"/>
              <a:t>Metis</a:t>
            </a:r>
            <a:r>
              <a:rPr lang="en-CA" sz="2400" dirty="0" smtClean="0"/>
              <a:t> in trade goods rather than cash.</a:t>
            </a:r>
          </a:p>
          <a:p>
            <a:pPr>
              <a:buNone/>
            </a:pPr>
            <a:endParaRPr lang="en-CA" sz="2400" dirty="0" smtClean="0"/>
          </a:p>
          <a:p>
            <a:r>
              <a:rPr lang="en-CA" sz="2400" dirty="0" smtClean="0"/>
              <a:t>Canadian government made Lawrence Clarke a magistrate (a judge) as well that gave him extra power. </a:t>
            </a:r>
          </a:p>
          <a:p>
            <a:endParaRPr lang="en-CA" sz="2400" dirty="0" smtClean="0"/>
          </a:p>
          <a:p>
            <a:r>
              <a:rPr lang="en-CA" sz="2400" dirty="0" smtClean="0"/>
              <a:t>If </a:t>
            </a:r>
            <a:r>
              <a:rPr lang="en-CA" sz="2400" dirty="0" err="1" smtClean="0"/>
              <a:t>Metis</a:t>
            </a:r>
            <a:r>
              <a:rPr lang="en-CA" sz="2400" dirty="0" smtClean="0"/>
              <a:t> complained about their wages, Clarke could imprison them.</a:t>
            </a:r>
          </a:p>
          <a:p>
            <a:endParaRPr lang="en-CA" sz="2400" dirty="0" smtClean="0"/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1"/>
                </a:solidFill>
              </a:rPr>
              <a:t>A Local Crisis!!!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sz="2400" dirty="0" smtClean="0"/>
              <a:t>Gabriel Dumont: The </a:t>
            </a:r>
            <a:r>
              <a:rPr lang="en-CA" sz="2400" dirty="0" err="1" smtClean="0"/>
              <a:t>Metis</a:t>
            </a:r>
            <a:r>
              <a:rPr lang="en-CA" sz="2400" dirty="0" smtClean="0"/>
              <a:t> President of St. Laurent.</a:t>
            </a:r>
          </a:p>
          <a:p>
            <a:endParaRPr lang="en-CA" sz="2400" dirty="0" smtClean="0"/>
          </a:p>
          <a:p>
            <a:r>
              <a:rPr lang="en-CA" sz="2400" dirty="0" smtClean="0"/>
              <a:t>What did he do? Arrested and fined law-breakers. </a:t>
            </a:r>
          </a:p>
          <a:p>
            <a:r>
              <a:rPr lang="en-CA" sz="2400" dirty="0" smtClean="0"/>
              <a:t>What was the response? People complained to Lawrence Clarke.</a:t>
            </a:r>
          </a:p>
          <a:p>
            <a:r>
              <a:rPr lang="en-CA" sz="2400" dirty="0" smtClean="0"/>
              <a:t>What was the consequence? Clarke arrested Gabriel Dumont.</a:t>
            </a:r>
          </a:p>
          <a:p>
            <a:endParaRPr lang="en-CA" sz="2400" dirty="0" smtClean="0"/>
          </a:p>
          <a:p>
            <a:r>
              <a:rPr lang="en-CA" sz="2400" dirty="0" smtClean="0"/>
              <a:t>End Result: </a:t>
            </a:r>
            <a:r>
              <a:rPr lang="en-CA" sz="2400" dirty="0" err="1" smtClean="0"/>
              <a:t>Metis</a:t>
            </a:r>
            <a:r>
              <a:rPr lang="en-CA" sz="2400" dirty="0" smtClean="0"/>
              <a:t> could not govern themselves. Laws of St. Laurent had no effect because Clarke, the magistrate, could arrest the president and ignore what the Laws of St. Laurent were.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376</TotalTime>
  <Words>395</Words>
  <Application>Microsoft Office PowerPoint</Application>
  <PresentationFormat>Custom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Facet</vt:lpstr>
      <vt:lpstr>Mr. Chau’s 6th Lesson</vt:lpstr>
      <vt:lpstr>Vocabulary</vt:lpstr>
      <vt:lpstr>The Metis in the Northwest</vt:lpstr>
      <vt:lpstr>Hardships in the 1870s—Subsistence Farming</vt:lpstr>
      <vt:lpstr>Hardships in the 1870s—Decreasing Buffalo numbers.</vt:lpstr>
      <vt:lpstr>Hardships in the 1870s—Working for the HBC</vt:lpstr>
      <vt:lpstr>Hardships in the 1870s—Working for the HBC</vt:lpstr>
      <vt:lpstr>A Local Crisis!!!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Chau’s 1st Lesson</dc:title>
  <dc:creator>Randy Chau</dc:creator>
  <cp:lastModifiedBy>Randy</cp:lastModifiedBy>
  <cp:revision>25</cp:revision>
  <dcterms:created xsi:type="dcterms:W3CDTF">2014-02-03T16:12:22Z</dcterms:created>
  <dcterms:modified xsi:type="dcterms:W3CDTF">2014-12-02T15:24:06Z</dcterms:modified>
</cp:coreProperties>
</file>