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5" r:id="rId2"/>
    <p:sldId id="257" r:id="rId3"/>
    <p:sldId id="258" r:id="rId4"/>
    <p:sldId id="266" r:id="rId5"/>
    <p:sldId id="267" r:id="rId6"/>
    <p:sldId id="259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2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First Nations Treaties &amp; The Indian Act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Puzzle/Recipe Context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400" dirty="0" smtClean="0"/>
              <a:t>Canada wants to move west. </a:t>
            </a:r>
            <a:r>
              <a:rPr lang="en-CA" sz="2400" dirty="0" smtClean="0"/>
              <a:t>(Fast &amp; Cheap)-did not negotiate.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Land is owned by First Nations.</a:t>
            </a:r>
          </a:p>
          <a:p>
            <a:endParaRPr lang="en-CA" sz="2400" dirty="0" smtClean="0"/>
          </a:p>
          <a:p>
            <a:r>
              <a:rPr lang="en-CA" sz="2400" dirty="0" smtClean="0"/>
              <a:t>Treaties are needed for Canada to gain territory and expand westward.</a:t>
            </a:r>
          </a:p>
          <a:p>
            <a:endParaRPr lang="en-CA" sz="2400" dirty="0" smtClean="0"/>
          </a:p>
          <a:p>
            <a:r>
              <a:rPr lang="en-CA" sz="2400" dirty="0" smtClean="0"/>
              <a:t>Treaties: official agreements between the federal government and First Nations where First Nations give up their land rights in exchange for money and other forms of government assistance.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0777"/>
            <a:ext cx="8596668" cy="1320800"/>
          </a:xfrm>
        </p:spPr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First Nations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860144"/>
            <a:ext cx="8596668" cy="4540657"/>
          </a:xfrm>
        </p:spPr>
        <p:txBody>
          <a:bodyPr>
            <a:noAutofit/>
          </a:bodyPr>
          <a:lstStyle/>
          <a:p>
            <a:r>
              <a:rPr lang="en-CA" sz="3200" dirty="0" smtClean="0"/>
              <a:t>Give up land rights to the government in exchange for:</a:t>
            </a:r>
          </a:p>
          <a:p>
            <a:pPr>
              <a:buFontTx/>
              <a:buChar char="-"/>
            </a:pPr>
            <a:r>
              <a:rPr lang="en-CA" sz="3200" dirty="0" smtClean="0"/>
              <a:t>Guidance on how to farm (because bison population is almost all gone)</a:t>
            </a:r>
          </a:p>
          <a:p>
            <a:pPr>
              <a:buFontTx/>
              <a:buChar char="-"/>
            </a:pPr>
            <a:endParaRPr lang="en-CA" sz="3200" dirty="0" smtClean="0"/>
          </a:p>
          <a:p>
            <a:pPr>
              <a:buFontTx/>
              <a:buChar char="-"/>
            </a:pPr>
            <a:r>
              <a:rPr lang="en-CA" sz="3200" dirty="0" smtClean="0"/>
              <a:t>Farming equipment in order to be successful for themselves and helping them make income.</a:t>
            </a:r>
          </a:p>
          <a:p>
            <a:pPr>
              <a:buNone/>
            </a:pPr>
            <a:endParaRPr lang="en-CA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0777"/>
            <a:ext cx="8596668" cy="1320800"/>
          </a:xfrm>
        </p:spPr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First Nations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860144"/>
            <a:ext cx="8596668" cy="454065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CA" sz="3200" dirty="0" smtClean="0"/>
              <a:t>Protection of First Nations</a:t>
            </a:r>
            <a:endParaRPr lang="en-CA" sz="2400" dirty="0" smtClean="0"/>
          </a:p>
          <a:p>
            <a:endParaRPr lang="en-CA" sz="3200" dirty="0" smtClean="0"/>
          </a:p>
          <a:p>
            <a:r>
              <a:rPr lang="en-CA" sz="3200" dirty="0" smtClean="0"/>
              <a:t>Were not expecting for their cultural aspect of life to be destroyed. (Language, rituals such as potlatches and </a:t>
            </a:r>
            <a:r>
              <a:rPr lang="en-CA" sz="3200" dirty="0" err="1" smtClean="0"/>
              <a:t>sundances</a:t>
            </a:r>
            <a:r>
              <a:rPr lang="en-CA" sz="3200" dirty="0" smtClean="0"/>
              <a:t>, etc.)</a:t>
            </a:r>
          </a:p>
          <a:p>
            <a:endParaRPr lang="en-CA" sz="3200" dirty="0" smtClean="0"/>
          </a:p>
          <a:p>
            <a:endParaRPr lang="en-CA" sz="3200" dirty="0" smtClean="0"/>
          </a:p>
          <a:p>
            <a:endParaRPr lang="en-CA" sz="2400" dirty="0" smtClean="0"/>
          </a:p>
          <a:p>
            <a:pPr>
              <a:buNone/>
            </a:pPr>
            <a:endParaRPr lang="en-CA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0777"/>
            <a:ext cx="8596668" cy="1320800"/>
          </a:xfrm>
        </p:spPr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Mediators/Middlemen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705232"/>
            <a:ext cx="8596668" cy="4695569"/>
          </a:xfrm>
        </p:spPr>
        <p:txBody>
          <a:bodyPr>
            <a:noAutofit/>
          </a:bodyPr>
          <a:lstStyle/>
          <a:p>
            <a:r>
              <a:rPr lang="en-CA" sz="3200" dirty="0" smtClean="0"/>
              <a:t>Catholic missionaries that work as translators were deceived by the Canadian government.</a:t>
            </a:r>
          </a:p>
          <a:p>
            <a:endParaRPr lang="en-CA" sz="3200" dirty="0" smtClean="0"/>
          </a:p>
          <a:p>
            <a:r>
              <a:rPr lang="en-CA" sz="3200" dirty="0" smtClean="0"/>
              <a:t>They did not want the First Nations to starve so they thought this was the best option—hence convince the First Nations people to sign the treaties.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Canadian Government &amp; The Indian Act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0"/>
            <a:ext cx="8596668" cy="5394959"/>
          </a:xfrm>
        </p:spPr>
        <p:txBody>
          <a:bodyPr>
            <a:normAutofit fontScale="92500" lnSpcReduction="20000"/>
          </a:bodyPr>
          <a:lstStyle/>
          <a:p>
            <a:r>
              <a:rPr lang="en-CA" sz="2800" dirty="0" smtClean="0"/>
              <a:t>Never gave the First Nations farming equipment because they believed their people could not farm.</a:t>
            </a:r>
          </a:p>
          <a:p>
            <a:endParaRPr lang="en-CA" sz="2800" dirty="0" smtClean="0"/>
          </a:p>
          <a:p>
            <a:r>
              <a:rPr lang="en-CA" sz="2800" dirty="0" smtClean="0"/>
              <a:t>They did not want the First Nations to make money through farming either. </a:t>
            </a:r>
            <a:r>
              <a:rPr lang="en-CA" sz="2800" dirty="0" smtClean="0">
                <a:solidFill>
                  <a:srgbClr val="FF0000"/>
                </a:solidFill>
              </a:rPr>
              <a:t>Result= First Nations depended on government to give them food and clothing.</a:t>
            </a:r>
          </a:p>
          <a:p>
            <a:endParaRPr lang="en-CA" sz="2800" dirty="0" smtClean="0"/>
          </a:p>
          <a:p>
            <a:r>
              <a:rPr lang="en-CA" sz="2800" dirty="0" smtClean="0"/>
              <a:t>Created the Indian Act to separate First Nations’ lifestyles from European settler lifestyles. </a:t>
            </a:r>
          </a:p>
          <a:p>
            <a:r>
              <a:rPr lang="en-CA" sz="2800" dirty="0" smtClean="0"/>
              <a:t>This act made the First Nations live on reserves and attend residential schools that changed First Nations’ children habits and background to assimilate them into “Canadian” culture.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lipboard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1926389" cy="683796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560</TotalTime>
  <Words>283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First Nations Treaties &amp; The Indian Act</vt:lpstr>
      <vt:lpstr>Puzzle/Recipe Context</vt:lpstr>
      <vt:lpstr>First Nations</vt:lpstr>
      <vt:lpstr>First Nations</vt:lpstr>
      <vt:lpstr>Mediators/Middlemen</vt:lpstr>
      <vt:lpstr>Canadian Government &amp; The Indian Act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40</cp:revision>
  <dcterms:created xsi:type="dcterms:W3CDTF">2014-02-03T16:12:22Z</dcterms:created>
  <dcterms:modified xsi:type="dcterms:W3CDTF">2014-12-03T19:18:28Z</dcterms:modified>
</cp:coreProperties>
</file>