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04/12/2014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9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5316583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 smtClean="0"/>
              <a:t>Gabriel </a:t>
            </a:r>
            <a:r>
              <a:rPr lang="en-CA" sz="2400" dirty="0" smtClean="0"/>
              <a:t>Dumont-The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President(mayor) of St. Laurent.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Hunt of </a:t>
            </a:r>
            <a:r>
              <a:rPr lang="en-CA" sz="2400" dirty="0" smtClean="0"/>
              <a:t>1875- a group of </a:t>
            </a:r>
            <a:r>
              <a:rPr lang="en-CA" sz="2400" dirty="0" err="1" smtClean="0"/>
              <a:t>Metis</a:t>
            </a:r>
            <a:r>
              <a:rPr lang="en-CA" sz="2400" dirty="0" smtClean="0"/>
              <a:t> were arrested by Gabriel Dumont for breaking the Laws of St. Laurent.</a:t>
            </a:r>
          </a:p>
          <a:p>
            <a:endParaRPr lang="en-CA" sz="2400" dirty="0" smtClean="0"/>
          </a:p>
          <a:p>
            <a:r>
              <a:rPr lang="en-CA" sz="2400" dirty="0" smtClean="0"/>
              <a:t>Fort </a:t>
            </a:r>
            <a:r>
              <a:rPr lang="en-CA" sz="2400" dirty="0" smtClean="0"/>
              <a:t>Whoop-Up-The central location for whisky trade to happen between First Nations and American fur traders.</a:t>
            </a:r>
          </a:p>
          <a:p>
            <a:endParaRPr lang="en-CA" sz="2400" dirty="0" smtClean="0"/>
          </a:p>
          <a:p>
            <a:r>
              <a:rPr lang="en-CA" sz="2400" dirty="0" smtClean="0"/>
              <a:t>NWMP- created to solve the problems of American fur traders causing widespread malnutrition, addiction, disease and death among First Nations people.</a:t>
            </a:r>
          </a:p>
          <a:p>
            <a:endParaRPr lang="en-CA" sz="2400" dirty="0" smtClean="0"/>
          </a:p>
          <a:p>
            <a:r>
              <a:rPr lang="en-CA" sz="2400" dirty="0" smtClean="0"/>
              <a:t>Cypress Hills </a:t>
            </a:r>
            <a:r>
              <a:rPr lang="en-CA" sz="2400" dirty="0" smtClean="0"/>
              <a:t>Massacre- the event where over 20 </a:t>
            </a:r>
            <a:r>
              <a:rPr lang="en-CA" sz="2400" dirty="0" err="1" smtClean="0"/>
              <a:t>Nadoka</a:t>
            </a:r>
            <a:r>
              <a:rPr lang="en-CA" sz="2400" dirty="0" smtClean="0"/>
              <a:t> members died due to poisoning by American fur traders.</a:t>
            </a:r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5473337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Firewater</a:t>
            </a:r>
            <a:r>
              <a:rPr lang="en-CA" sz="2400" dirty="0" smtClean="0"/>
              <a:t>-cheap liquor sold by the American fur traders.</a:t>
            </a:r>
          </a:p>
          <a:p>
            <a:r>
              <a:rPr lang="en-CA" sz="2400" b="1" dirty="0" smtClean="0"/>
              <a:t>Department of Indian Affairs</a:t>
            </a:r>
            <a:r>
              <a:rPr lang="en-CA" sz="2400" dirty="0" smtClean="0"/>
              <a:t>-a department created by the Canadian government to manage the signing of treaties.</a:t>
            </a:r>
          </a:p>
          <a:p>
            <a:r>
              <a:rPr lang="en-CA" sz="2400" b="1" dirty="0" smtClean="0"/>
              <a:t>W</a:t>
            </a:r>
            <a:r>
              <a:rPr lang="en-CA" sz="2400" b="1" dirty="0" smtClean="0"/>
              <a:t>. </a:t>
            </a:r>
            <a:r>
              <a:rPr lang="en-CA" sz="2400" b="1" dirty="0" smtClean="0"/>
              <a:t>Simpson- </a:t>
            </a:r>
            <a:r>
              <a:rPr lang="en-CA" sz="2400" dirty="0" smtClean="0"/>
              <a:t>is the Indian Commissioner who is in charge of negotiating treaties with the First Nations people.</a:t>
            </a:r>
            <a:endParaRPr lang="en-CA" sz="2400" dirty="0" smtClean="0"/>
          </a:p>
          <a:p>
            <a:r>
              <a:rPr lang="en-CA" sz="2400" b="1" dirty="0" smtClean="0"/>
              <a:t>Treaties</a:t>
            </a:r>
            <a:r>
              <a:rPr lang="en-CA" sz="2400" dirty="0" smtClean="0"/>
              <a:t>-</a:t>
            </a:r>
            <a:r>
              <a:rPr lang="en-CA" sz="2400" b="1" dirty="0" smtClean="0"/>
              <a:t> </a:t>
            </a:r>
            <a:r>
              <a:rPr lang="en-CA" sz="2400" dirty="0" smtClean="0"/>
              <a:t>official </a:t>
            </a:r>
            <a:r>
              <a:rPr lang="en-CA" sz="2400" dirty="0" smtClean="0"/>
              <a:t>agreements between the federal government and First Nations where First Nations give up their land rights in exchange for money and other forms of government assistance.</a:t>
            </a:r>
          </a:p>
          <a:p>
            <a:r>
              <a:rPr lang="en-CA" sz="2400" b="1" dirty="0" smtClean="0"/>
              <a:t>Indian </a:t>
            </a:r>
            <a:r>
              <a:rPr lang="en-CA" sz="2400" b="1" dirty="0" smtClean="0"/>
              <a:t>Act</a:t>
            </a:r>
            <a:r>
              <a:rPr lang="en-CA" sz="2400" dirty="0" smtClean="0"/>
              <a:t>-an act created to regulate the lives of the </a:t>
            </a:r>
            <a:r>
              <a:rPr lang="en-CA" sz="2400" smtClean="0"/>
              <a:t>First Nations of Canada.</a:t>
            </a:r>
            <a:endParaRPr lang="en-CA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479</TotalTime>
  <Words>188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Mr. Chau’s 9th Lesson</vt:lpstr>
      <vt:lpstr>Vocabulary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36</cp:revision>
  <dcterms:created xsi:type="dcterms:W3CDTF">2014-02-03T16:12:22Z</dcterms:created>
  <dcterms:modified xsi:type="dcterms:W3CDTF">2014-12-04T19:51:02Z</dcterms:modified>
</cp:coreProperties>
</file>