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69" r:id="rId3"/>
    <p:sldId id="270" r:id="rId4"/>
    <p:sldId id="271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8643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2061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0281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2635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2103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8529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570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0715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882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5601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851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6223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536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1344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9357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494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C4CC-2A1C-464D-B156-BCFCBC068EDA}" type="datetimeFigureOut">
              <a:rPr lang="en-CA" smtClean="0"/>
              <a:pPr/>
              <a:t>08/01/2015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6382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596668" cy="62832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3600" b="1" u="sng" dirty="0" smtClean="0"/>
              <a:t>The Railway Survey</a:t>
            </a:r>
          </a:p>
          <a:p>
            <a:endParaRPr lang="en-CA" sz="2400" dirty="0" smtClean="0"/>
          </a:p>
          <a:p>
            <a:r>
              <a:rPr lang="en-CA" sz="2400" dirty="0" smtClean="0"/>
              <a:t>Macdonald had no idea how much a railroad would cost when he promised BC.</a:t>
            </a:r>
          </a:p>
          <a:p>
            <a:endParaRPr lang="en-CA" sz="2400" dirty="0" smtClean="0"/>
          </a:p>
          <a:p>
            <a:r>
              <a:rPr lang="en-CA" sz="2400" dirty="0" smtClean="0"/>
              <a:t>Scandal caused Mackenzie to come to power.</a:t>
            </a:r>
          </a:p>
          <a:p>
            <a:endParaRPr lang="en-CA" sz="2400" dirty="0" smtClean="0"/>
          </a:p>
          <a:p>
            <a:r>
              <a:rPr lang="en-CA" sz="2400" dirty="0" smtClean="0"/>
              <a:t>All Mackenzie did was survey for the railroad—not build it.</a:t>
            </a:r>
          </a:p>
          <a:p>
            <a:endParaRPr lang="en-CA" sz="2400" dirty="0" smtClean="0"/>
          </a:p>
          <a:p>
            <a:r>
              <a:rPr lang="en-CA" sz="2400" dirty="0" smtClean="0"/>
              <a:t>Sanford Fleming was the Chief Surveyor of Canada.</a:t>
            </a:r>
          </a:p>
          <a:p>
            <a:endParaRPr lang="en-CA" sz="2400" dirty="0" smtClean="0"/>
          </a:p>
          <a:p>
            <a:r>
              <a:rPr lang="en-CA" sz="2400" dirty="0" smtClean="0"/>
              <a:t>Two main civilizations in BC: Vancouver Island and New Westminster.</a:t>
            </a: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1965578" cy="23774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3600" b="1" u="sng" dirty="0" smtClean="0"/>
              <a:t>The Railway Survey</a:t>
            </a:r>
          </a:p>
          <a:p>
            <a:r>
              <a:rPr lang="en-CA" sz="2400" dirty="0" smtClean="0"/>
              <a:t>Building a railroad across the Rocky Mountains is difficult enough. But after you pass the Rockies, you still have to deal with tough locations such as areas along the Fraser Canyon.</a:t>
            </a:r>
          </a:p>
          <a:p>
            <a:endParaRPr lang="en-CA" sz="2400" dirty="0" smtClean="0"/>
          </a:p>
        </p:txBody>
      </p:sp>
      <p:pic>
        <p:nvPicPr>
          <p:cNvPr id="4" name="Picture 3" descr="Hell's gate 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1332"/>
            <a:ext cx="5747657" cy="4310743"/>
          </a:xfrm>
          <a:prstGeom prst="rect">
            <a:avLst/>
          </a:prstGeom>
        </p:spPr>
      </p:pic>
      <p:pic>
        <p:nvPicPr>
          <p:cNvPr id="5" name="Picture 4" descr="Hell's Gate -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1760" y="2560320"/>
            <a:ext cx="5730240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596668" cy="62832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3600" b="1" u="sng" dirty="0" smtClean="0"/>
              <a:t>The Railway Survey</a:t>
            </a:r>
          </a:p>
          <a:p>
            <a:endParaRPr lang="en-CA" sz="2400" dirty="0" smtClean="0"/>
          </a:p>
          <a:p>
            <a:r>
              <a:rPr lang="en-CA" sz="2400" dirty="0" smtClean="0"/>
              <a:t>Political </a:t>
            </a:r>
            <a:r>
              <a:rPr lang="en-CA" sz="2400" dirty="0" smtClean="0"/>
              <a:t>debates sparked between the two main civilizations on Vancouver Island vs. New Westminster.</a:t>
            </a:r>
          </a:p>
          <a:p>
            <a:endParaRPr lang="en-CA" sz="2400" dirty="0" smtClean="0"/>
          </a:p>
          <a:p>
            <a:r>
              <a:rPr lang="en-CA" sz="2400" dirty="0" smtClean="0"/>
              <a:t>Vancouver Islanders wanted the route to be more North because that is where the closest distance between Vancouver Island and the mainland BC is.</a:t>
            </a:r>
          </a:p>
          <a:p>
            <a:endParaRPr lang="en-CA" sz="2400" dirty="0" smtClean="0"/>
          </a:p>
          <a:p>
            <a:r>
              <a:rPr lang="en-CA" sz="2400" dirty="0" smtClean="0"/>
              <a:t>Mainlanders wanted the CPR route to go down the Fraser Canyon to the </a:t>
            </a:r>
            <a:r>
              <a:rPr lang="en-CA" sz="2400" dirty="0" err="1" smtClean="0"/>
              <a:t>Burrard</a:t>
            </a:r>
            <a:r>
              <a:rPr lang="en-CA" sz="2400" dirty="0" smtClean="0"/>
              <a:t> Inlet.</a:t>
            </a:r>
          </a:p>
          <a:p>
            <a:endParaRPr lang="en-CA" sz="2400" dirty="0" smtClean="0"/>
          </a:p>
          <a:p>
            <a:r>
              <a:rPr lang="en-CA" sz="2400" dirty="0" smtClean="0"/>
              <a:t>Eventually the mainlanders won.</a:t>
            </a: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596668" cy="62832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3600" b="1" u="sng" dirty="0" smtClean="0"/>
              <a:t>The Emergence of Vancouver</a:t>
            </a:r>
          </a:p>
          <a:p>
            <a:endParaRPr lang="en-CA" sz="2400" dirty="0" smtClean="0"/>
          </a:p>
          <a:p>
            <a:r>
              <a:rPr lang="en-CA" sz="2400" dirty="0" smtClean="0"/>
              <a:t>Mainlanders were expecting the route of the CPR to be built down to New Westminster or an area near there.</a:t>
            </a:r>
          </a:p>
          <a:p>
            <a:r>
              <a:rPr lang="en-CA" sz="2400" dirty="0" smtClean="0"/>
              <a:t>The initial proposed location was Port Moody.</a:t>
            </a:r>
          </a:p>
          <a:p>
            <a:r>
              <a:rPr lang="en-CA" sz="2400" dirty="0" smtClean="0"/>
              <a:t>William Van Horne arrived and found the area contained tidal flats= deep sea vessels cannot dock there.</a:t>
            </a:r>
          </a:p>
          <a:p>
            <a:endParaRPr lang="en-CA" sz="2400" dirty="0" smtClean="0"/>
          </a:p>
          <a:p>
            <a:r>
              <a:rPr lang="en-CA" sz="2400" dirty="0" smtClean="0"/>
              <a:t>Rerouted location to Vancouver’s waterfront next to </a:t>
            </a:r>
            <a:r>
              <a:rPr lang="en-CA" sz="2400" dirty="0" err="1" smtClean="0"/>
              <a:t>Gastown</a:t>
            </a:r>
            <a:r>
              <a:rPr lang="en-CA" sz="2400" dirty="0" smtClean="0"/>
              <a:t>. </a:t>
            </a:r>
            <a:endParaRPr lang="en-CA" sz="2800" dirty="0" smtClean="0"/>
          </a:p>
        </p:txBody>
      </p:sp>
      <p:pic>
        <p:nvPicPr>
          <p:cNvPr id="4" name="Picture 3" descr="gast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6537" y="2903911"/>
            <a:ext cx="3975463" cy="3954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oric Vancouver 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3689" cy="637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463349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3600" b="1" u="sng" dirty="0" smtClean="0"/>
              <a:t>The </a:t>
            </a:r>
            <a:r>
              <a:rPr lang="en-CA" sz="3600" b="1" u="sng" dirty="0" err="1" smtClean="0"/>
              <a:t>Oppenheimers</a:t>
            </a:r>
            <a:endParaRPr lang="en-CA" sz="3600" b="1" u="sng" dirty="0" smtClean="0"/>
          </a:p>
          <a:p>
            <a:endParaRPr lang="en-CA" sz="2400" dirty="0" smtClean="0"/>
          </a:p>
          <a:p>
            <a:r>
              <a:rPr lang="en-CA" sz="2400" dirty="0" smtClean="0"/>
              <a:t>Not only did BC had Chinese immigrants, they had others such as a Jewish community as well.</a:t>
            </a:r>
          </a:p>
          <a:p>
            <a:r>
              <a:rPr lang="en-CA" sz="2400" dirty="0" smtClean="0"/>
              <a:t>Oppenheimer family opened a business selling goods in </a:t>
            </a:r>
            <a:r>
              <a:rPr lang="en-CA" sz="2400" dirty="0" err="1" smtClean="0"/>
              <a:t>Barkerville</a:t>
            </a:r>
            <a:r>
              <a:rPr lang="en-CA" sz="2400" dirty="0" smtClean="0"/>
              <a:t>. </a:t>
            </a:r>
            <a:r>
              <a:rPr lang="en-CA" sz="2400" dirty="0" err="1" smtClean="0"/>
              <a:t>Barkerville</a:t>
            </a:r>
            <a:r>
              <a:rPr lang="en-CA" sz="2400" dirty="0" smtClean="0"/>
              <a:t> burned down and they lost $100,000 in goods. </a:t>
            </a:r>
          </a:p>
          <a:p>
            <a:r>
              <a:rPr lang="en-CA" sz="2400" dirty="0" smtClean="0"/>
              <a:t>When the gold rush was ending the </a:t>
            </a:r>
            <a:r>
              <a:rPr lang="en-CA" sz="2400" dirty="0" err="1" smtClean="0"/>
              <a:t>Oppenheimers</a:t>
            </a:r>
            <a:r>
              <a:rPr lang="en-CA" sz="2400" dirty="0" smtClean="0"/>
              <a:t> were looking for a new potential in business.</a:t>
            </a:r>
          </a:p>
          <a:p>
            <a:r>
              <a:rPr lang="en-CA" sz="2400" dirty="0" smtClean="0"/>
              <a:t>Invested highly in Vancouver property because they strongly believed the CPR will be the terminus station.</a:t>
            </a:r>
          </a:p>
          <a:p>
            <a:r>
              <a:rPr lang="en-CA" sz="2400" dirty="0" smtClean="0"/>
              <a:t>Convinced Van Horne to choose Vancouver as the CPR terminus location by giving up a part of their property.</a:t>
            </a:r>
          </a:p>
          <a:p>
            <a:endParaRPr lang="en-CA" sz="2400" dirty="0" smtClean="0"/>
          </a:p>
          <a:p>
            <a:r>
              <a:rPr lang="en-CA" sz="2400" dirty="0" smtClean="0"/>
              <a:t>David Oppenheimer became known as the “Father of Vancouver” and </a:t>
            </a:r>
            <a:r>
              <a:rPr lang="en-CA" sz="2400" smtClean="0"/>
              <a:t>the first mayor.</a:t>
            </a:r>
            <a:endParaRPr lang="en-CA" sz="2400" dirty="0" smtClean="0"/>
          </a:p>
          <a:p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616</TotalTime>
  <Words>333</Words>
  <Application>Microsoft Office PowerPoint</Application>
  <PresentationFormat>Custom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Chau’s 1st Lesson</dc:title>
  <dc:creator>Randy Chau</dc:creator>
  <cp:lastModifiedBy>Randy</cp:lastModifiedBy>
  <cp:revision>50</cp:revision>
  <dcterms:created xsi:type="dcterms:W3CDTF">2014-02-03T16:12:22Z</dcterms:created>
  <dcterms:modified xsi:type="dcterms:W3CDTF">2015-01-08T22:03:45Z</dcterms:modified>
</cp:coreProperties>
</file>