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70" r:id="rId2"/>
    <p:sldId id="271" r:id="rId3"/>
    <p:sldId id="272" r:id="rId4"/>
    <p:sldId id="27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05/01/2015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486436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05/01/2015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020618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05/01/2015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402811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05/01/2015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126352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05/01/2015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221037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05/01/2015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985291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05/01/2015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965706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05/01/2015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50715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05/01/2015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18821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05/01/2015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05601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05/01/2015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38517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05/01/2015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56223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05/01/2015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85363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05/01/2015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31344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05/01/2015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79357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05/01/2015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649452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AC4CC-2A1C-464D-B156-BCFCBC068EDA}" type="datetimeFigureOut">
              <a:rPr lang="en-CA" smtClean="0"/>
              <a:pPr/>
              <a:t>05/01/2015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06382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asybib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Researching and Citing Information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4044222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Researching an electronic source: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697411"/>
          </a:xfrm>
        </p:spPr>
        <p:txBody>
          <a:bodyPr/>
          <a:lstStyle/>
          <a:p>
            <a:r>
              <a:rPr lang="en-CA" b="1" dirty="0" smtClean="0"/>
              <a:t>DO NOT CUT AND PASTE!  PLAIGIARISM IS A SERIOUS CRIME. </a:t>
            </a:r>
          </a:p>
          <a:p>
            <a:endParaRPr lang="en-CA" b="1" dirty="0" smtClean="0"/>
          </a:p>
          <a:p>
            <a:r>
              <a:rPr lang="en-CA" b="1" dirty="0" smtClean="0"/>
              <a:t>YOU ARE NOT ALLOWED TO USE WIKIPEDIA FOR THIS PROJECT!</a:t>
            </a:r>
          </a:p>
          <a:p>
            <a:r>
              <a:rPr lang="en-CA" b="1" dirty="0" smtClean="0"/>
              <a:t>Google is now your best friend.</a:t>
            </a:r>
          </a:p>
          <a:p>
            <a:endParaRPr lang="en-CA" b="1" dirty="0" smtClean="0"/>
          </a:p>
          <a:p>
            <a:r>
              <a:rPr lang="en-CA" b="1" dirty="0" smtClean="0"/>
              <a:t>Type what you are looking for in the search bar. Under “Search Tools” change “All results” to “Reading Level”. Choose basic. You will find much more relevant links this way.</a:t>
            </a:r>
          </a:p>
          <a:p>
            <a:r>
              <a:rPr lang="en-CA" b="1" dirty="0" smtClean="0"/>
              <a:t>Put “” (quotation marks) around what you are looking for to find more relevant links</a:t>
            </a:r>
          </a:p>
          <a:p>
            <a:r>
              <a:rPr lang="en-CA" b="1" dirty="0" smtClean="0"/>
              <a:t>Use + signs instead of “and” to help you find more relevant links</a:t>
            </a:r>
          </a:p>
          <a:p>
            <a:r>
              <a:rPr lang="en-CA" b="1" dirty="0" smtClean="0"/>
              <a:t>TAKE DOWN THE URL FOR THE WEBSITE YOU USED RIGHT AWAY!!</a:t>
            </a:r>
          </a:p>
        </p:txBody>
      </p:sp>
    </p:spTree>
    <p:extLst>
      <p:ext uri="{BB962C8B-B14F-4D97-AF65-F5344CB8AC3E}">
        <p14:creationId xmlns="" xmlns:p14="http://schemas.microsoft.com/office/powerpoint/2010/main" val="2101583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Researching a print source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TAKE DOWN THE WORKS CITED INFORMATION FIRST! It is usually found on the second page in the book. (Take down publishing year, publishing company, Title, author)</a:t>
            </a:r>
            <a:endParaRPr lang="en-CA" dirty="0" smtClean="0"/>
          </a:p>
          <a:p>
            <a:r>
              <a:rPr lang="en-CA" dirty="0" smtClean="0"/>
              <a:t>Go to </a:t>
            </a:r>
            <a:r>
              <a:rPr lang="en-CA" dirty="0" smtClean="0">
                <a:hlinkClick r:id="rId2"/>
              </a:rPr>
              <a:t>www.easybib.com</a:t>
            </a:r>
            <a:r>
              <a:rPr lang="en-CA" dirty="0" smtClean="0"/>
              <a:t> and manually enter the fields in to generate your proper MLA citation.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2195034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Works Cited Page: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Researchers need to take down where they got their sources from in order to give the authors credit. </a:t>
            </a:r>
          </a:p>
          <a:p>
            <a:endParaRPr lang="en-CA" dirty="0" smtClean="0"/>
          </a:p>
          <a:p>
            <a:r>
              <a:rPr lang="en-CA" dirty="0" smtClean="0"/>
              <a:t>1) The title of the page with all your sources must be called Works Cited</a:t>
            </a:r>
          </a:p>
          <a:p>
            <a:endParaRPr lang="en-CA" dirty="0" smtClean="0"/>
          </a:p>
          <a:p>
            <a:r>
              <a:rPr lang="en-CA" dirty="0" smtClean="0"/>
              <a:t>2) Sort your sources in alphabetical order from A-Z in terms of the authors’ last name.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399407753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426</TotalTime>
  <Words>233</Words>
  <Application>Microsoft Office PowerPoint</Application>
  <PresentationFormat>Custom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Facet</vt:lpstr>
      <vt:lpstr>Researching and Citing Information</vt:lpstr>
      <vt:lpstr>Researching an electronic source:</vt:lpstr>
      <vt:lpstr>Researching a print source</vt:lpstr>
      <vt:lpstr>Works Cited Page: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Chau’s 1st Lesson</dc:title>
  <dc:creator>Randy Chau</dc:creator>
  <cp:lastModifiedBy>Randy</cp:lastModifiedBy>
  <cp:revision>21</cp:revision>
  <dcterms:created xsi:type="dcterms:W3CDTF">2014-02-03T16:12:22Z</dcterms:created>
  <dcterms:modified xsi:type="dcterms:W3CDTF">2015-01-05T11:51:59Z</dcterms:modified>
</cp:coreProperties>
</file>