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08/01/2015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24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3670"/>
            <a:ext cx="8596668" cy="5068388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Sanford Fleming—the Chief Engineer of Canada’s surveying team. He was the man who invented standard time.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Port Moody—a settlement named after Richard Moody which was initially the terminus station for the CPR.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New Westminster– first capital of the new colony of British Columbia.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Vancouver—the final terminus location of the CPR.</a:t>
            </a:r>
          </a:p>
          <a:p>
            <a:endParaRPr lang="en-CA" sz="2400" dirty="0" smtClean="0"/>
          </a:p>
          <a:p>
            <a:r>
              <a:rPr lang="en-CA" sz="2400" dirty="0" smtClean="0"/>
              <a:t>“toothpicks”—these are logs that were free of knots used for the building of ships as part of the sailing mast.</a:t>
            </a:r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0869"/>
            <a:ext cx="8596668" cy="438912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Gassy Jack </a:t>
            </a:r>
            <a:r>
              <a:rPr lang="en-CA" sz="2400" dirty="0" err="1" smtClean="0"/>
              <a:t>Deighton</a:t>
            </a:r>
            <a:r>
              <a:rPr lang="en-CA" sz="2400" dirty="0" smtClean="0"/>
              <a:t>—man who opened a saloon near Hastings Mill that sparked businesses to show up around it forming </a:t>
            </a:r>
            <a:r>
              <a:rPr lang="en-CA" sz="2400" dirty="0" err="1" smtClean="0"/>
              <a:t>Gastown</a:t>
            </a:r>
            <a:r>
              <a:rPr lang="en-CA" sz="2400" dirty="0" smtClean="0"/>
              <a:t>. 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David Oppenheimer—a man of Jewish descent who sealed the deal with William Van Horne to make Vancouver the terminus station of the CPR.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Head Tax—a tax created to limit Chinese immigration to Canada by making each immigrant pay $50.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540</TotalTime>
  <Words>150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Mr. Chau’s 24th Lesson</vt:lpstr>
      <vt:lpstr>Vocabulary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44</cp:revision>
  <dcterms:created xsi:type="dcterms:W3CDTF">2014-02-03T16:12:22Z</dcterms:created>
  <dcterms:modified xsi:type="dcterms:W3CDTF">2015-01-08T16:11:02Z</dcterms:modified>
</cp:coreProperties>
</file>