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9EBC-39EE-433C-B305-AD88DEA1CF85}" type="datetimeFigureOut">
              <a:rPr lang="en-US" smtClean="0"/>
              <a:t>10/23/2014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24C4-B9A4-4794-8BC0-AB41091F932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9EBC-39EE-433C-B305-AD88DEA1CF85}" type="datetimeFigureOut">
              <a:rPr lang="en-US" smtClean="0"/>
              <a:t>10/23/2014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24C4-B9A4-4794-8BC0-AB41091F932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9EBC-39EE-433C-B305-AD88DEA1CF85}" type="datetimeFigureOut">
              <a:rPr lang="en-US" smtClean="0"/>
              <a:t>10/23/2014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24C4-B9A4-4794-8BC0-AB41091F932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9EBC-39EE-433C-B305-AD88DEA1CF85}" type="datetimeFigureOut">
              <a:rPr lang="en-US" smtClean="0"/>
              <a:t>10/23/2014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24C4-B9A4-4794-8BC0-AB41091F932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9EBC-39EE-433C-B305-AD88DEA1CF85}" type="datetimeFigureOut">
              <a:rPr lang="en-US" smtClean="0"/>
              <a:t>10/23/2014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24C4-B9A4-4794-8BC0-AB41091F932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9EBC-39EE-433C-B305-AD88DEA1CF85}" type="datetimeFigureOut">
              <a:rPr lang="en-US" smtClean="0"/>
              <a:t>10/23/2014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24C4-B9A4-4794-8BC0-AB41091F932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9EBC-39EE-433C-B305-AD88DEA1CF85}" type="datetimeFigureOut">
              <a:rPr lang="en-US" smtClean="0"/>
              <a:t>10/23/2014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24C4-B9A4-4794-8BC0-AB41091F932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9EBC-39EE-433C-B305-AD88DEA1CF85}" type="datetimeFigureOut">
              <a:rPr lang="en-US" smtClean="0"/>
              <a:t>10/23/2014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24C4-B9A4-4794-8BC0-AB41091F932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9EBC-39EE-433C-B305-AD88DEA1CF85}" type="datetimeFigureOut">
              <a:rPr lang="en-US" smtClean="0"/>
              <a:t>10/23/2014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24C4-B9A4-4794-8BC0-AB41091F932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9EBC-39EE-433C-B305-AD88DEA1CF85}" type="datetimeFigureOut">
              <a:rPr lang="en-US" smtClean="0"/>
              <a:t>10/23/2014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24C4-B9A4-4794-8BC0-AB41091F932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9EBC-39EE-433C-B305-AD88DEA1CF85}" type="datetimeFigureOut">
              <a:rPr lang="en-US" smtClean="0"/>
              <a:t>10/23/2014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24C4-B9A4-4794-8BC0-AB41091F932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D9EBC-39EE-433C-B305-AD88DEA1CF85}" type="datetimeFigureOut">
              <a:rPr lang="en-US" smtClean="0"/>
              <a:t>10/23/2014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924C4-B9A4-4794-8BC0-AB41091F932E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Socials 10 HT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Canadian Regions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CA" dirty="0" smtClean="0"/>
              <a:t>Physical Regions</a:t>
            </a:r>
            <a:endParaRPr lang="en-CA" dirty="0"/>
          </a:p>
        </p:txBody>
      </p:sp>
      <p:pic>
        <p:nvPicPr>
          <p:cNvPr id="4" name="Content Placeholder 3" descr="physre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95356"/>
            <a:ext cx="8643966" cy="57626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Natural Regions</a:t>
            </a:r>
            <a:endParaRPr lang="en-CA" dirty="0"/>
          </a:p>
        </p:txBody>
      </p:sp>
      <p:pic>
        <p:nvPicPr>
          <p:cNvPr id="4" name="Content Placeholder 3" descr="natre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0528"/>
            <a:ext cx="8072462" cy="550747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Climate Regions</a:t>
            </a:r>
            <a:endParaRPr lang="en-CA" dirty="0"/>
          </a:p>
        </p:txBody>
      </p:sp>
      <p:pic>
        <p:nvPicPr>
          <p:cNvPr id="4" name="Content Placeholder 3" descr="climre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08110"/>
            <a:ext cx="8143900" cy="564989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Socials 10 HT</vt:lpstr>
      <vt:lpstr>Physical Regions</vt:lpstr>
      <vt:lpstr>Natural Regions</vt:lpstr>
      <vt:lpstr>Climate Regions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Socials 10 HT</dc:title>
  <dc:creator>Randy</dc:creator>
  <cp:lastModifiedBy>Randy</cp:lastModifiedBy>
  <cp:revision>1</cp:revision>
  <dcterms:created xsi:type="dcterms:W3CDTF">2014-10-23T17:51:52Z</dcterms:created>
  <dcterms:modified xsi:type="dcterms:W3CDTF">2014-10-23T17:53:30Z</dcterms:modified>
</cp:coreProperties>
</file>