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D96886-9D44-4AC9-8E5A-C1E425C8A906}" type="datetimeFigureOut">
              <a:rPr lang="en-US" smtClean="0"/>
              <a:t>10/31/2014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F4D1B3-DAFD-4EFA-8ACD-12468F944B64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First Nations Housing, Family, and Social Structure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Nuclear Family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Their mother, father, and their siblings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Extended Family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Aunts, uncles, relatives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Matrilocal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 woman and a man get married, the husband moves in with the wife’s extended family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Matrilineal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Descent from generation to generation is reckoned through the female line only. (I.e. Your last name follows that of your mother).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Patrilocal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 woman and a man get married, they go to live with the man’s extended family.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Patrilineal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Descent from generation to generation is reckoned through the male line only. (I.e. Your last name follows that of your father).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Bilateral Kinship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Descent from generation to generation is reckoned through both male and </a:t>
            </a:r>
            <a:r>
              <a:rPr lang="en-CA" smtClean="0"/>
              <a:t>female lines.</a:t>
            </a:r>
            <a:endParaRPr lang="en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</TotalTime>
  <Words>133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First Nations Housing, Family, and Social Structure</vt:lpstr>
      <vt:lpstr>Nuclear Family</vt:lpstr>
      <vt:lpstr>Extended Family</vt:lpstr>
      <vt:lpstr>Matrilocal</vt:lpstr>
      <vt:lpstr>Matrilineal</vt:lpstr>
      <vt:lpstr>Patrilocal</vt:lpstr>
      <vt:lpstr>Patrilineal</vt:lpstr>
      <vt:lpstr>Bilateral Kinship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Nations Housing, Family, and Social Structure</dc:title>
  <dc:creator>Randy</dc:creator>
  <cp:lastModifiedBy>Randy</cp:lastModifiedBy>
  <cp:revision>8</cp:revision>
  <dcterms:created xsi:type="dcterms:W3CDTF">2014-10-31T10:58:53Z</dcterms:created>
  <dcterms:modified xsi:type="dcterms:W3CDTF">2014-10-31T12:14:33Z</dcterms:modified>
</cp:coreProperties>
</file>