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29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28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24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21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25.xml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22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6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27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3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24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29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16.xml"/>
  <Override ContentType="application/vnd.openxmlformats-officedocument.presentationml.slideLayout+xml" PartName="/ppt/slideLayouts/slideLayout20.xml"/>
  <Override ContentType="application/vnd.openxmlformats-officedocument.presentationml.slideLayout+xml" PartName="/ppt/slideLayouts/slideLayout25.xml"/>
  <Override ContentType="application/vnd.openxmlformats-officedocument.presentationml.slideLayout+xml" PartName="/ppt/slideLayouts/slideLayout17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21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18.xml"/>
  <Override ContentType="application/vnd.openxmlformats-officedocument.presentationml.slideLayout+xml" PartName="/ppt/slideLayouts/slideLayout26.xml"/>
  <Override ContentType="application/vnd.openxmlformats-officedocument.presentationml.slideLayout+xml" PartName="/ppt/slideLayouts/slideLayout13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2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9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14.xml"/>
  <Override ContentType="application/vnd.openxmlformats-officedocument.presentationml.slideLayout+xml" PartName="/ppt/slideLayouts/slideLayout28.xml"/>
  <Override ContentType="application/vnd.openxmlformats-officedocument.presentationml.slideLayout+xml" PartName="/ppt/slideLayouts/slideLayout27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5.xml"/>
  <Override ContentType="application/vnd.openxmlformats-officedocument.presentationml.slideLayout+xml" PartName="/ppt/slideLayouts/slideLayout23.xml"/>
  <Override ContentType="application/vnd.openxmlformats-officedocument.presentationml.slideLayout+xml" PartName="/ppt/slideLayouts/slideLayout8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22.xml"/>
  <Override ContentType="application/vnd.openxmlformats-officedocument.presentationml.slide+xml" PartName="/ppt/slides/slide26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5.xml"/>
  <Override ContentType="application/vnd.openxmlformats-officedocument.presentationml.slide+xml" PartName="/ppt/slides/slide20.xml"/>
  <Override ContentType="application/vnd.openxmlformats-officedocument.presentationml.slide+xml" PartName="/ppt/slides/slide21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29.xml"/>
  <Override ContentType="application/vnd.openxmlformats-officedocument.presentationml.slide+xml" PartName="/ppt/slides/slide2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28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23.xml"/>
  <Override ContentType="application/vnd.openxmlformats-officedocument.presentationml.slide+xml" PartName="/ppt/slides/slide27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autoCompressPictures="0" embedTrueTypeFonts="1" strictFirstAndLastChars="0" saveSubsetFonts="1">
  <p:sldMasterIdLst>
    <p:sldMasterId id="2147483677" r:id="rId3"/>
    <p:sldMasterId id="2147483678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282" r:id="rId32"/>
    <p:sldId id="283" r:id="rId33"/>
    <p:sldId id="284" r:id="rId34"/>
  </p:sldIdLst>
  <p:sldSz cy="5143500" cx="9144000"/>
  <p:notesSz cx="6858000" cy="9144000"/>
  <p:embeddedFontLst>
    <p:embeddedFont>
      <p:font typeface="Helvetica Neue"/>
      <p:regular r:id="rId35"/>
      <p:bold r:id="rId36"/>
      <p:italic r:id="rId37"/>
      <p:boldItalic r:id="rId3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3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slideMaster" Target="slideMasters/slideMaster2.xml"/><Relationship Id="rId9" Type="http://schemas.openxmlformats.org/officeDocument/2006/relationships/slide" Target="slides/slide4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slide" Target="slides/slide24.xml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slide" Target="slides/slide26.xml"/><Relationship Id="rId30" Type="http://schemas.openxmlformats.org/officeDocument/2006/relationships/slide" Target="slides/slide25.xml"/><Relationship Id="rId11" Type="http://schemas.openxmlformats.org/officeDocument/2006/relationships/slide" Target="slides/slide6.xml"/><Relationship Id="rId33" Type="http://schemas.openxmlformats.org/officeDocument/2006/relationships/slide" Target="slides/slide28.xml"/><Relationship Id="rId10" Type="http://schemas.openxmlformats.org/officeDocument/2006/relationships/slide" Target="slides/slide5.xml"/><Relationship Id="rId32" Type="http://schemas.openxmlformats.org/officeDocument/2006/relationships/slide" Target="slides/slide27.xml"/><Relationship Id="rId13" Type="http://schemas.openxmlformats.org/officeDocument/2006/relationships/slide" Target="slides/slide8.xml"/><Relationship Id="rId35" Type="http://schemas.openxmlformats.org/officeDocument/2006/relationships/font" Target="fonts/HelveticaNeue-regular.fntdata"/><Relationship Id="rId12" Type="http://schemas.openxmlformats.org/officeDocument/2006/relationships/slide" Target="slides/slide7.xml"/><Relationship Id="rId34" Type="http://schemas.openxmlformats.org/officeDocument/2006/relationships/slide" Target="slides/slide29.xml"/><Relationship Id="rId15" Type="http://schemas.openxmlformats.org/officeDocument/2006/relationships/slide" Target="slides/slide10.xml"/><Relationship Id="rId37" Type="http://schemas.openxmlformats.org/officeDocument/2006/relationships/font" Target="fonts/HelveticaNeue-italic.fntdata"/><Relationship Id="rId14" Type="http://schemas.openxmlformats.org/officeDocument/2006/relationships/slide" Target="slides/slide9.xml"/><Relationship Id="rId36" Type="http://schemas.openxmlformats.org/officeDocument/2006/relationships/font" Target="fonts/HelveticaNeue-bold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38" Type="http://schemas.openxmlformats.org/officeDocument/2006/relationships/font" Target="fonts/HelveticaNeue-boldItalic.fntdata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har char="●"/>
              <a:defRPr sz="1100"/>
            </a:lvl1pPr>
            <a:lvl2pPr lvl="1">
              <a:spcBef>
                <a:spcPts val="0"/>
              </a:spcBef>
              <a:buChar char="○"/>
              <a:defRPr sz="1100"/>
            </a:lvl2pPr>
            <a:lvl3pPr lvl="2">
              <a:spcBef>
                <a:spcPts val="0"/>
              </a:spcBef>
              <a:buChar char="■"/>
              <a:defRPr sz="1100"/>
            </a:lvl3pPr>
            <a:lvl4pPr lvl="3">
              <a:spcBef>
                <a:spcPts val="0"/>
              </a:spcBef>
              <a:buChar char="●"/>
              <a:defRPr sz="1100"/>
            </a:lvl4pPr>
            <a:lvl5pPr lvl="4">
              <a:spcBef>
                <a:spcPts val="0"/>
              </a:spcBef>
              <a:buChar char="○"/>
              <a:defRPr sz="1100"/>
            </a:lvl5pPr>
            <a:lvl6pPr lvl="5">
              <a:spcBef>
                <a:spcPts val="0"/>
              </a:spcBef>
              <a:buChar char="■"/>
              <a:defRPr sz="1100"/>
            </a:lvl6pPr>
            <a:lvl7pPr lvl="6">
              <a:spcBef>
                <a:spcPts val="0"/>
              </a:spcBef>
              <a:buChar char="●"/>
              <a:defRPr sz="1100"/>
            </a:lvl7pPr>
            <a:lvl8pPr lvl="7">
              <a:spcBef>
                <a:spcPts val="0"/>
              </a:spcBef>
              <a:buChar char="○"/>
              <a:defRPr sz="1100"/>
            </a:lvl8pPr>
            <a:lvl9pPr lvl="8">
              <a:spcBef>
                <a:spcPts val="0"/>
              </a:spcBef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78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Shape 179"/>
          <p:cNvSpPr txBox="1"/>
          <p:nvPr/>
        </p:nvSpPr>
        <p:spPr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ct val="25000"/>
              <a:buFont typeface="Arial"/>
              <a:buNone/>
            </a:pPr>
            <a:fld id="{00000000-1234-1234-1234-123412341234}" type="slidenum">
              <a:rPr b="0" i="0" lang="en" sz="12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‹#›</a:t>
            </a:fld>
          </a:p>
        </p:txBody>
      </p:sp>
      <p:sp>
        <p:nvSpPr>
          <p:cNvPr id="180" name="Shape 18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181" name="Shape 18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spcBef>
                <a:spcPts val="0"/>
              </a:spcBef>
              <a:buNone/>
            </a:pPr>
            <a:r>
              <a:t/>
            </a:r>
            <a:endParaRPr b="0" i="0" sz="1800" u="none" cap="none" strike="noStrike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50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Shape 25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52" name="Shape 25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63" name="Shape 2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Shape 26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65" name="Shape 26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Shape 27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79" name="Shape 27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88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Shape 28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0" name="Shape 29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95" name="Shape 2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" name="Shape 29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97" name="Shape 29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0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Shape 30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03" name="Shape 30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0" name="Shape 3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1" name="Shape 31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12" name="Shape 31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18" name="Shape 3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" name="Shape 31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20" name="Shape 32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28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30" name="Shape 330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0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42" name="Shape 34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87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Shape 18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89" name="Shape 18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49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Shape 35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1" name="Shape 35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55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Shape 35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57" name="Shape 35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65" name="Shape 3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" name="Shape 366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67" name="Shape 367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73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Shape 37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5" name="Shape 37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83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Shape 38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85" name="Shape 38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392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94" name="Shape 394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03" name="Shape 4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4" name="Shape 404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05" name="Shape 405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17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Shape 418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19" name="Shape 419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26" name="Shape 4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7" name="Shape 42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28" name="Shape 42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436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Shape 43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438" name="Shape 43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194" name="Shape 1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96" name="Shape 19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01" name="Shape 2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2" name="Shape 20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3" name="Shape 20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1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Shape 212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13" name="Shape 213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0" name="Shape 2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Shape 221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22" name="Shape 222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29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Shape 230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1" name="Shape 231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36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Shape 237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38" name="Shape 238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showMasterPhAnim="0" showMasterSp="0">
  <p:cSld>
    <p:spTree>
      <p:nvGrpSpPr>
        <p:cNvPr id="244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Shape 245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46" name="Shape 246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/>
        </p:txBody>
      </p:sp>
      <p:sp>
        <p:nvSpPr>
          <p:cNvPr id="11" name="Shape 11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/>
        </p:txBody>
      </p:sp>
      <p:sp>
        <p:nvSpPr>
          <p:cNvPr id="12" name="Shape 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Big 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/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/>
        </p:txBody>
      </p:sp>
      <p:sp>
        <p:nvSpPr>
          <p:cNvPr id="46" name="Shape 46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OverObj">
  <p:cSld name="Title and Text over Content"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Shape 57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8" name="Shape 58"/>
          <p:cNvSpPr txBox="1"/>
          <p:nvPr>
            <p:ph idx="1" type="body"/>
          </p:nvPr>
        </p:nvSpPr>
        <p:spPr>
          <a:xfrm>
            <a:off x="685800" y="1485900"/>
            <a:ext cx="77724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9" name="Shape 59"/>
          <p:cNvSpPr txBox="1"/>
          <p:nvPr>
            <p:ph idx="2" type="body"/>
          </p:nvPr>
        </p:nvSpPr>
        <p:spPr>
          <a:xfrm>
            <a:off x="685800" y="3086100"/>
            <a:ext cx="77724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0" name="Shape 60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1" name="Shape 61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2" name="Shape 62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65" name="Shape 65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6" name="Shape 66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67" name="Shape 67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">
  <p:cSld name="Two Content"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Shape 69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0" name="Shape 70"/>
          <p:cNvSpPr txBox="1"/>
          <p:nvPr>
            <p:ph idx="1" type="body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1" name="Shape 71"/>
          <p:cNvSpPr txBox="1"/>
          <p:nvPr>
            <p:ph idx="2" type="body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65100" lvl="0" marL="3429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33350" lvl="1" marL="74295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01600" lvl="2" marL="1143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14300" lvl="3" marL="1600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14300" lvl="4" marL="2057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14300" lvl="5" marL="25146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14300" lvl="6" marL="29718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14300" lvl="7" marL="3429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14300" lvl="8" marL="3886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2" name="Shape 72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3" name="Shape 73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74" name="Shape 74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OverTx">
  <p:cSld name="Title and Content over Text"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Shape 76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7" name="Shape 77"/>
          <p:cNvSpPr txBox="1"/>
          <p:nvPr>
            <p:ph idx="1" type="body"/>
          </p:nvPr>
        </p:nvSpPr>
        <p:spPr>
          <a:xfrm>
            <a:off x="685800" y="1485900"/>
            <a:ext cx="77724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8" name="Shape 78"/>
          <p:cNvSpPr txBox="1"/>
          <p:nvPr>
            <p:ph idx="2" type="body"/>
          </p:nvPr>
        </p:nvSpPr>
        <p:spPr>
          <a:xfrm>
            <a:off x="685800" y="3086100"/>
            <a:ext cx="77724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79" name="Shape 79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0" name="Shape 80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1" name="Shape 81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Obj">
  <p:cSld name="Title, Text, and Content"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86" name="Shape 86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7" name="Shape 87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88" name="Shape 88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AndTx">
  <p:cSld name="Title, Content and Text"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Shape 90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1" name="Shape 91"/>
          <p:cNvSpPr txBox="1"/>
          <p:nvPr>
            <p:ph idx="1" type="body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2" name="Shape 92"/>
          <p:cNvSpPr txBox="1"/>
          <p:nvPr>
            <p:ph idx="2" type="body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3" name="Shape 93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4" name="Shape 94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95" name="Shape 95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">
  <p:cSld name="Title Slide">
    <p:spTree>
      <p:nvGrpSpPr>
        <p:cNvPr id="96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Shape 97"/>
          <p:cNvSpPr txBox="1"/>
          <p:nvPr>
            <p:ph type="ctrTitle"/>
          </p:nvPr>
        </p:nvSpPr>
        <p:spPr>
          <a:xfrm>
            <a:off x="685800" y="1597819"/>
            <a:ext cx="7772400" cy="1102519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8" name="Shape 98"/>
          <p:cNvSpPr txBox="1"/>
          <p:nvPr>
            <p:ph idx="1" type="subTitle"/>
          </p:nvPr>
        </p:nvSpPr>
        <p:spPr>
          <a:xfrm>
            <a:off x="1371600" y="2914650"/>
            <a:ext cx="6400800" cy="131445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ctr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ctr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ctr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ctr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99" name="Shape 99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0" name="Shape 100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1" name="Shape 101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AndTwoObj">
  <p:cSld name="Title, Text, and 2 Content">
    <p:spTree>
      <p:nvGrpSpPr>
        <p:cNvPr id="102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4" name="Shape 104"/>
          <p:cNvSpPr txBox="1"/>
          <p:nvPr>
            <p:ph idx="1" type="body"/>
          </p:nvPr>
        </p:nvSpPr>
        <p:spPr>
          <a:xfrm>
            <a:off x="6858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5" name="Shape 105"/>
          <p:cNvSpPr txBox="1"/>
          <p:nvPr>
            <p:ph idx="2" type="body"/>
          </p:nvPr>
        </p:nvSpPr>
        <p:spPr>
          <a:xfrm>
            <a:off x="4648200" y="148590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6" name="Shape 106"/>
          <p:cNvSpPr txBox="1"/>
          <p:nvPr>
            <p:ph idx="3" type="body"/>
          </p:nvPr>
        </p:nvSpPr>
        <p:spPr>
          <a:xfrm>
            <a:off x="4648200" y="308610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07" name="Shape 107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8" name="Shape 108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09" name="Shape 109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Shape 14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3600"/>
            </a:lvl1pPr>
            <a:lvl2pPr lvl="1" algn="ctr">
              <a:spcBef>
                <a:spcPts val="0"/>
              </a:spcBef>
              <a:buSzPct val="100000"/>
              <a:defRPr sz="3600"/>
            </a:lvl2pPr>
            <a:lvl3pPr lvl="2" algn="ctr">
              <a:spcBef>
                <a:spcPts val="0"/>
              </a:spcBef>
              <a:buSzPct val="100000"/>
              <a:defRPr sz="3600"/>
            </a:lvl3pPr>
            <a:lvl4pPr lvl="3" algn="ctr">
              <a:spcBef>
                <a:spcPts val="0"/>
              </a:spcBef>
              <a:buSzPct val="100000"/>
              <a:defRPr sz="3600"/>
            </a:lvl4pPr>
            <a:lvl5pPr lvl="4" algn="ctr">
              <a:spcBef>
                <a:spcPts val="0"/>
              </a:spcBef>
              <a:buSzPct val="100000"/>
              <a:defRPr sz="3600"/>
            </a:lvl5pPr>
            <a:lvl6pPr lvl="5" algn="ctr">
              <a:spcBef>
                <a:spcPts val="0"/>
              </a:spcBef>
              <a:buSzPct val="100000"/>
              <a:defRPr sz="3600"/>
            </a:lvl6pPr>
            <a:lvl7pPr lvl="6" algn="ctr">
              <a:spcBef>
                <a:spcPts val="0"/>
              </a:spcBef>
              <a:buSzPct val="100000"/>
              <a:defRPr sz="3600"/>
            </a:lvl7pPr>
            <a:lvl8pPr lvl="7" algn="ctr">
              <a:spcBef>
                <a:spcPts val="0"/>
              </a:spcBef>
              <a:buSzPct val="100000"/>
              <a:defRPr sz="3600"/>
            </a:lvl8pPr>
            <a:lvl9pPr lvl="8" algn="ctr">
              <a:spcBef>
                <a:spcPts val="0"/>
              </a:spcBef>
              <a:buSzPct val="100000"/>
              <a:defRPr sz="3600"/>
            </a:lvl9pPr>
          </a:lstStyle>
          <a:p/>
        </p:txBody>
      </p:sp>
      <p:sp>
        <p:nvSpPr>
          <p:cNvPr id="15" name="Shape 1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fourObj">
  <p:cSld name="Title and 4 Content">
    <p:spTree>
      <p:nvGrpSpPr>
        <p:cNvPr id="110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2" name="Shape 112"/>
          <p:cNvSpPr txBox="1"/>
          <p:nvPr>
            <p:ph idx="1" type="body"/>
          </p:nvPr>
        </p:nvSpPr>
        <p:spPr>
          <a:xfrm>
            <a:off x="685800" y="148590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3" name="Shape 113"/>
          <p:cNvSpPr txBox="1"/>
          <p:nvPr>
            <p:ph idx="2" type="body"/>
          </p:nvPr>
        </p:nvSpPr>
        <p:spPr>
          <a:xfrm>
            <a:off x="4648200" y="148590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4" name="Shape 114"/>
          <p:cNvSpPr txBox="1"/>
          <p:nvPr>
            <p:ph idx="3" type="body"/>
          </p:nvPr>
        </p:nvSpPr>
        <p:spPr>
          <a:xfrm>
            <a:off x="685800" y="308610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5" name="Shape 115"/>
          <p:cNvSpPr txBox="1"/>
          <p:nvPr>
            <p:ph idx="4" type="body"/>
          </p:nvPr>
        </p:nvSpPr>
        <p:spPr>
          <a:xfrm>
            <a:off x="4648200" y="308610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16" name="Shape 116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7" name="Shape 117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18" name="Shape 118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ObjAndTx">
  <p:cSld name="Title, 2 Content and Text"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Shape 120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1" name="Shape 121"/>
          <p:cNvSpPr txBox="1"/>
          <p:nvPr>
            <p:ph idx="1" type="body"/>
          </p:nvPr>
        </p:nvSpPr>
        <p:spPr>
          <a:xfrm>
            <a:off x="685800" y="148590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2" name="Shape 122"/>
          <p:cNvSpPr txBox="1"/>
          <p:nvPr>
            <p:ph idx="2" type="body"/>
          </p:nvPr>
        </p:nvSpPr>
        <p:spPr>
          <a:xfrm>
            <a:off x="685800" y="3086100"/>
            <a:ext cx="3810000" cy="1485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3" name="Shape 123"/>
          <p:cNvSpPr txBox="1"/>
          <p:nvPr>
            <p:ph idx="3" type="body"/>
          </p:nvPr>
        </p:nvSpPr>
        <p:spPr>
          <a:xfrm>
            <a:off x="4648200" y="1485900"/>
            <a:ext cx="3810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24" name="Shape 124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5" name="Shape 125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6" name="Shape 126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blank">
  <p:cSld name="Blank"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29" name="Shape 129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0" name="Shape 130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itleAndTx">
  <p:cSld name="Vertical Title and Text">
    <p:spTree>
      <p:nvGrpSpPr>
        <p:cNvPr id="131" name="Shape 1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" name="Shape 132"/>
          <p:cNvSpPr txBox="1"/>
          <p:nvPr>
            <p:ph type="title"/>
          </p:nvPr>
        </p:nvSpPr>
        <p:spPr>
          <a:xfrm rot="5400000">
            <a:off x="5429250" y="1543050"/>
            <a:ext cx="4114800" cy="19431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3" name="Shape 133"/>
          <p:cNvSpPr txBox="1"/>
          <p:nvPr>
            <p:ph idx="1" type="body"/>
          </p:nvPr>
        </p:nvSpPr>
        <p:spPr>
          <a:xfrm rot="5400000">
            <a:off x="1466850" y="-323850"/>
            <a:ext cx="4114800" cy="5676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4" name="Shape 134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5" name="Shape 135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6" name="Shape 136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vertTx">
  <p:cSld name="Title and Vertical Text">
    <p:spTree>
      <p:nvGrpSpPr>
        <p:cNvPr id="137" name="Shape 1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" name="Shape 138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39" name="Shape 139"/>
          <p:cNvSpPr txBox="1"/>
          <p:nvPr>
            <p:ph idx="1" type="body"/>
          </p:nvPr>
        </p:nvSpPr>
        <p:spPr>
          <a:xfrm rot="5400000">
            <a:off x="3028950" y="-857250"/>
            <a:ext cx="3086100" cy="7772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0" name="Shape 140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1" name="Shape 141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2" name="Shape 142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picTx">
  <p:cSld name="Picture with Caption">
    <p:spTree>
      <p:nvGrpSpPr>
        <p:cNvPr id="143" name="Shape 1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Shape 144"/>
          <p:cNvSpPr txBox="1"/>
          <p:nvPr>
            <p:ph type="title"/>
          </p:nvPr>
        </p:nvSpPr>
        <p:spPr>
          <a:xfrm>
            <a:off x="1792288" y="3600450"/>
            <a:ext cx="5486400" cy="425053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5" name="Shape 145"/>
          <p:cNvSpPr/>
          <p:nvPr>
            <p:ph idx="2" type="pic"/>
          </p:nvPr>
        </p:nvSpPr>
        <p:spPr>
          <a:xfrm>
            <a:off x="1792288" y="459581"/>
            <a:ext cx="5486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6" name="Shape 146"/>
          <p:cNvSpPr txBox="1"/>
          <p:nvPr>
            <p:ph idx="1" type="body"/>
          </p:nvPr>
        </p:nvSpPr>
        <p:spPr>
          <a:xfrm>
            <a:off x="1792288" y="4025503"/>
            <a:ext cx="5486400" cy="60364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47" name="Shape 147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8" name="Shape 148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9" name="Shape 149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Tx">
  <p:cSld name="Content with Caption">
    <p:spTree>
      <p:nvGrpSpPr>
        <p:cNvPr id="150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Shape 151"/>
          <p:cNvSpPr txBox="1"/>
          <p:nvPr>
            <p:ph type="title"/>
          </p:nvPr>
        </p:nvSpPr>
        <p:spPr>
          <a:xfrm>
            <a:off x="457200" y="204788"/>
            <a:ext cx="3008313" cy="871537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2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2" name="Shape 152"/>
          <p:cNvSpPr txBox="1"/>
          <p:nvPr>
            <p:ph idx="1" type="body"/>
          </p:nvPr>
        </p:nvSpPr>
        <p:spPr>
          <a:xfrm>
            <a:off x="3575050" y="204788"/>
            <a:ext cx="5111750" cy="4389835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3" name="Shape 153"/>
          <p:cNvSpPr txBox="1"/>
          <p:nvPr>
            <p:ph idx="2" type="body"/>
          </p:nvPr>
        </p:nvSpPr>
        <p:spPr>
          <a:xfrm>
            <a:off x="457200" y="1076325"/>
            <a:ext cx="3008313" cy="3518297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24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2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1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9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4" name="Shape 154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5" name="Shape 155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56" name="Shape 156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TxTwoObj">
  <p:cSld name="Comparison"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 txBox="1"/>
          <p:nvPr>
            <p:ph type="title"/>
          </p:nvPr>
        </p:nvSpPr>
        <p:spPr>
          <a:xfrm>
            <a:off x="457200" y="205978"/>
            <a:ext cx="82296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59" name="Shape 159"/>
          <p:cNvSpPr txBox="1"/>
          <p:nvPr>
            <p:ph idx="1" type="body"/>
          </p:nvPr>
        </p:nvSpPr>
        <p:spPr>
          <a:xfrm>
            <a:off x="457200" y="1151335"/>
            <a:ext cx="4040188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0" name="Shape 160"/>
          <p:cNvSpPr txBox="1"/>
          <p:nvPr>
            <p:ph idx="2" type="body"/>
          </p:nvPr>
        </p:nvSpPr>
        <p:spPr>
          <a:xfrm>
            <a:off x="457200" y="1631156"/>
            <a:ext cx="4040188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1" name="Shape 161"/>
          <p:cNvSpPr txBox="1"/>
          <p:nvPr>
            <p:ph idx="3" type="body"/>
          </p:nvPr>
        </p:nvSpPr>
        <p:spPr>
          <a:xfrm>
            <a:off x="4645025" y="1151335"/>
            <a:ext cx="4041775" cy="479822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1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2" name="Shape 162"/>
          <p:cNvSpPr txBox="1"/>
          <p:nvPr>
            <p:ph idx="4" type="body"/>
          </p:nvPr>
        </p:nvSpPr>
        <p:spPr>
          <a:xfrm>
            <a:off x="4645025" y="1631156"/>
            <a:ext cx="4041775" cy="296346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90500" lvl="0" marL="3429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58750" lvl="1" marL="74295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114300" lvl="2" marL="11430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27000" lvl="3" marL="1600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27000" lvl="4" marL="2057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27000" lvl="5" marL="25146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27000" lvl="6" marL="29718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27000" lvl="7" marL="34290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27000" lvl="8" marL="38862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3" name="Shape 163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4" name="Shape 164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65" name="Shape 165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secHead">
  <p:cSld name="Section Header">
    <p:spTree>
      <p:nvGrpSpPr>
        <p:cNvPr id="166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Shape 167"/>
          <p:cNvSpPr txBox="1"/>
          <p:nvPr>
            <p:ph type="title"/>
          </p:nvPr>
        </p:nvSpPr>
        <p:spPr>
          <a:xfrm>
            <a:off x="722313" y="3305175"/>
            <a:ext cx="7772400" cy="1021556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spcBef>
                <a:spcPts val="0"/>
              </a:spcBef>
              <a:spcAft>
                <a:spcPts val="0"/>
              </a:spcAft>
              <a:buNone/>
              <a:defRPr b="1" i="0" sz="40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8" name="Shape 168"/>
          <p:cNvSpPr txBox="1"/>
          <p:nvPr>
            <p:ph idx="1" type="body"/>
          </p:nvPr>
        </p:nvSpPr>
        <p:spPr>
          <a:xfrm>
            <a:off x="722313" y="2180035"/>
            <a:ext cx="7772400" cy="1125140"/>
          </a:xfrm>
          <a:prstGeom prst="rect">
            <a:avLst/>
          </a:prstGeom>
          <a:noFill/>
          <a:ln>
            <a:noFill/>
          </a:ln>
        </p:spPr>
        <p:txBody>
          <a:bodyPr anchorCtr="0" anchor="b" bIns="91425" lIns="91425" rIns="91425" wrap="square" tIns="91425"/>
          <a:lstStyle>
            <a:lvl1pPr indent="0" lvl="0" marL="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457200" marR="0" rtl="0" algn="l">
              <a:spcBef>
                <a:spcPts val="36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914400" marR="0" rtl="0" algn="l">
              <a:spcBef>
                <a:spcPts val="32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6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1371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18288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22860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27432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32004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3657600" marR="0" rtl="0" algn="l">
              <a:spcBef>
                <a:spcPts val="280"/>
              </a:spcBef>
              <a:spcAft>
                <a:spcPts val="0"/>
              </a:spcAft>
              <a:buClr>
                <a:schemeClr val="lt1"/>
              </a:buClr>
              <a:buFont typeface="Times New Roman"/>
              <a:buNone/>
              <a:defRPr b="0" i="0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69" name="Shape 169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0" name="Shape 170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1" name="Shape 171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obj">
  <p:cSld name="Title and Content">
    <p:spTree>
      <p:nvGrpSpPr>
        <p:cNvPr id="172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Shape 173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4" name="Shape 174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175" name="Shape 175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6" name="Shape 176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77" name="Shape 177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x">
  <p:cSld name="Title and 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Shape 1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8" name="Shape 18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19" name="Shape 1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woColTx">
  <p:cSld name="Title and two 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Shape 2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3" name="Shape 23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4" name="Shape 2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type="titleOnly">
  <p:cSld name="Title 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Shape 2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One column 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0" name="Shape 30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1" name="Shape 3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Main 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Shape 33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ection title and 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37" name="Shape 37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rIns="91425" wrap="square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38" name="Shape 38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rIns="91425" wrap="square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39" name="Shape 3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40" name="Shape 4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Caption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hape 42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rIns="91425" wrap="square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3" name="Shape 4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rIns="91425" wrap="square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3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_rels/slideMaster2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3" Type="http://schemas.openxmlformats.org/officeDocument/2006/relationships/slideLayout" Target="../slideLayouts/slideLayout24.xml"/><Relationship Id="rId12" Type="http://schemas.openxmlformats.org/officeDocument/2006/relationships/slideLayout" Target="../slideLayouts/slideLayout23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5" Type="http://schemas.openxmlformats.org/officeDocument/2006/relationships/slideLayout" Target="../slideLayouts/slideLayout26.xml"/><Relationship Id="rId14" Type="http://schemas.openxmlformats.org/officeDocument/2006/relationships/slideLayout" Target="../slideLayouts/slideLayout25.xml"/><Relationship Id="rId17" Type="http://schemas.openxmlformats.org/officeDocument/2006/relationships/slideLayout" Target="../slideLayouts/slideLayout28.xml"/><Relationship Id="rId16" Type="http://schemas.openxmlformats.org/officeDocument/2006/relationships/slideLayout" Target="../slideLayouts/slideLayout27.xml"/><Relationship Id="rId5" Type="http://schemas.openxmlformats.org/officeDocument/2006/relationships/slideLayout" Target="../slideLayouts/slideLayout16.xml"/><Relationship Id="rId19" Type="http://schemas.openxmlformats.org/officeDocument/2006/relationships/theme" Target="../theme/theme2.xml"/><Relationship Id="rId6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29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Char char="●"/>
              <a:defRPr sz="1800">
                <a:solidFill>
                  <a:schemeClr val="dk2"/>
                </a:solidFill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●"/>
              <a:defRPr>
                <a:solidFill>
                  <a:schemeClr val="dk2"/>
                </a:solidFill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○"/>
              <a:defRPr>
                <a:solidFill>
                  <a:schemeClr val="dk2"/>
                </a:solidFill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bg>
      <p:bgPr>
        <a:solidFill>
          <a:schemeClr val="dk2"/>
        </a:solidFill>
      </p:bgPr>
    </p:bg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Shape 51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wrap="square" tIns="91425"/>
          <a:lstStyle>
            <a:lvl1pPr indent="0" lvl="0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0" lvl="1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0" lvl="2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0" lvl="3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0" lvl="4" marL="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0" lvl="5" marL="4572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0" lvl="6" marL="9144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0" lvl="7" marL="13716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0" lvl="8" marL="1828800" marR="0" rtl="0" algn="ctr">
              <a:spcBef>
                <a:spcPts val="0"/>
              </a:spcBef>
              <a:spcAft>
                <a:spcPts val="0"/>
              </a:spcAft>
              <a:buNone/>
              <a:defRPr b="0" i="0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2" name="Shape 52"/>
          <p:cNvSpPr txBox="1"/>
          <p:nvPr>
            <p:ph idx="1" type="body"/>
          </p:nvPr>
        </p:nvSpPr>
        <p:spPr>
          <a:xfrm>
            <a:off x="685800" y="1485900"/>
            <a:ext cx="77724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-139700" lvl="0" marL="342900" marR="0" rtl="0" algn="l">
              <a:spcBef>
                <a:spcPts val="64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32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indent="-107950" lvl="1" marL="742950" marR="0" rtl="0" algn="l">
              <a:spcBef>
                <a:spcPts val="56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indent="-76200" lvl="2" marL="1143000" marR="0" rtl="0" algn="l"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•"/>
              <a:defRPr b="0" i="0" sz="2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indent="-101600" lvl="3" marL="1600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–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indent="-101600" lvl="4" marL="20574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indent="-101600" lvl="5" marL="25146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indent="-101600" lvl="6" marL="29718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indent="-101600" lvl="7" marL="34290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indent="-101600" lvl="8" marL="3886200" marR="0" rtl="0" algn="l">
              <a:spcBef>
                <a:spcPts val="40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Times New Roman"/>
              <a:buChar char="»"/>
              <a:defRPr b="0" i="0" sz="20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/>
        </p:txBody>
      </p:sp>
      <p:sp>
        <p:nvSpPr>
          <p:cNvPr id="53" name="Shape 53"/>
          <p:cNvSpPr txBox="1"/>
          <p:nvPr>
            <p:ph idx="10" type="dt"/>
          </p:nvPr>
        </p:nvSpPr>
        <p:spPr>
          <a:xfrm>
            <a:off x="6858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4" name="Shape 54"/>
          <p:cNvSpPr txBox="1"/>
          <p:nvPr>
            <p:ph idx="11" type="ftr"/>
          </p:nvPr>
        </p:nvSpPr>
        <p:spPr>
          <a:xfrm>
            <a:off x="3124200" y="4686300"/>
            <a:ext cx="2895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wrap="square" tIns="91425"/>
          <a:lstStyle>
            <a:lvl1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0" lvl="1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0" lvl="2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0" lvl="3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0" lvl="4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0" lvl="5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0" lvl="7" marL="4572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0" lvl="8" marL="6400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b="0" i="0" sz="2000" u="none" cap="none" strike="noStrik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55" name="Shape 55"/>
          <p:cNvSpPr txBox="1"/>
          <p:nvPr>
            <p:ph idx="12" type="sldNum"/>
          </p:nvPr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  <p:sldLayoutId id="2147483670" r:id="rId12"/>
    <p:sldLayoutId id="2147483671" r:id="rId13"/>
    <p:sldLayoutId id="2147483672" r:id="rId14"/>
    <p:sldLayoutId id="2147483673" r:id="rId15"/>
    <p:sldLayoutId id="2147483674" r:id="rId16"/>
    <p:sldLayoutId id="2147483675" r:id="rId17"/>
    <p:sldLayoutId id="2147483676" r:id="rId18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.pn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9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4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5.png"/><Relationship Id="rId4" Type="http://schemas.openxmlformats.org/officeDocument/2006/relationships/image" Target="../media/image5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0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11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9.png"/><Relationship Id="rId4" Type="http://schemas.openxmlformats.org/officeDocument/2006/relationships/image" Target="../media/image25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7.xml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1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8.png"/><Relationship Id="rId4" Type="http://schemas.openxmlformats.org/officeDocument/2006/relationships/image" Target="../media/image1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.xml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0.xml"/></Relationships>
</file>

<file path=ppt/slides/_rels/slide2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21.xml"/><Relationship Id="rId3" Type="http://schemas.openxmlformats.org/officeDocument/2006/relationships/image" Target="../media/image23.png"/></Relationships>
</file>

<file path=ppt/slides/_rels/slide2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22.xml"/><Relationship Id="rId3" Type="http://schemas.openxmlformats.org/officeDocument/2006/relationships/image" Target="../media/image20.png"/></Relationships>
</file>

<file path=ppt/slides/_rels/slide2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3.xml"/></Relationships>
</file>

<file path=ppt/slides/_rels/slide2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24.xml"/><Relationship Id="rId3" Type="http://schemas.openxmlformats.org/officeDocument/2006/relationships/image" Target="../media/image19.png"/><Relationship Id="rId4" Type="http://schemas.openxmlformats.org/officeDocument/2006/relationships/image" Target="../media/image26.png"/></Relationships>
</file>

<file path=ppt/slides/_rels/slide2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5.xml"/><Relationship Id="rId3" Type="http://schemas.openxmlformats.org/officeDocument/2006/relationships/image" Target="../media/image12.png"/><Relationship Id="rId4" Type="http://schemas.openxmlformats.org/officeDocument/2006/relationships/image" Target="../media/image13.png"/></Relationships>
</file>

<file path=ppt/slides/_rels/slide2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2.xml"/><Relationship Id="rId2" Type="http://schemas.openxmlformats.org/officeDocument/2006/relationships/notesSlide" Target="../notesSlides/notesSlide26.xml"/><Relationship Id="rId3" Type="http://schemas.openxmlformats.org/officeDocument/2006/relationships/image" Target="../media/image22.png"/><Relationship Id="rId4" Type="http://schemas.openxmlformats.org/officeDocument/2006/relationships/image" Target="../media/image14.png"/><Relationship Id="rId5" Type="http://schemas.openxmlformats.org/officeDocument/2006/relationships/image" Target="../media/image16.png"/></Relationships>
</file>

<file path=ppt/slides/_rels/slide2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7.xml"/><Relationship Id="rId3" Type="http://schemas.openxmlformats.org/officeDocument/2006/relationships/image" Target="../media/image21.png"/><Relationship Id="rId4" Type="http://schemas.openxmlformats.org/officeDocument/2006/relationships/image" Target="../media/image18.png"/></Relationships>
</file>

<file path=ppt/slides/_rels/slide2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8.xml"/></Relationships>
</file>

<file path=ppt/slides/_rels/slide2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29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4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5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png"/><Relationship Id="rId4" Type="http://schemas.openxmlformats.org/officeDocument/2006/relationships/image" Target="../media/image17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4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7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82" name="Shape 1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Shape 183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84" name="Shape 184"/>
          <p:cNvSpPr txBox="1"/>
          <p:nvPr>
            <p:ph type="title"/>
          </p:nvPr>
        </p:nvSpPr>
        <p:spPr>
          <a:xfrm>
            <a:off x="685800" y="457200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1" i="0" lang="en" sz="4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Introduction to Photography</a:t>
            </a:r>
          </a:p>
        </p:txBody>
      </p:sp>
      <p:pic>
        <p:nvPicPr>
          <p:cNvPr id="185" name="Shape 18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571750" y="1543050"/>
            <a:ext cx="4286250" cy="2743200"/>
          </a:xfrm>
          <a:prstGeom prst="rect">
            <a:avLst/>
          </a:prstGeom>
          <a:noFill/>
          <a:ln>
            <a:noFill/>
          </a:ln>
        </p:spPr>
      </p:pic>
      <p:sp>
        <p:nvSpPr>
          <p:cNvPr id="186" name="Shape 186"/>
          <p:cNvSpPr txBox="1"/>
          <p:nvPr/>
        </p:nvSpPr>
        <p:spPr>
          <a:xfrm>
            <a:off x="3048000" y="4319588"/>
            <a:ext cx="3321050" cy="25241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0" i="0" lang="en" sz="1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Child and her Mother - Dorthea Lange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53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Shape 254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55" name="Shape 255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8000"/>
              </a:buClr>
              <a:buSzPct val="25000"/>
              <a:buFont typeface="Times New Roman"/>
              <a:buNone/>
            </a:pPr>
            <a:r>
              <a:rPr b="0" i="0" lang="en" sz="4400" u="none" cap="none" strike="noStrike">
                <a:solidFill>
                  <a:srgbClr val="FF8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Portrait Photography</a:t>
            </a:r>
          </a:p>
        </p:txBody>
      </p:sp>
      <p:sp>
        <p:nvSpPr>
          <p:cNvPr id="256" name="Shape 256"/>
          <p:cNvSpPr txBox="1"/>
          <p:nvPr>
            <p:ph idx="1" type="body"/>
          </p:nvPr>
        </p:nvSpPr>
        <p:spPr>
          <a:xfrm>
            <a:off x="152400" y="1314450"/>
            <a:ext cx="4495800" cy="1657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2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Portrait photography is a photo of a person or animal.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t/>
            </a:r>
            <a:endParaRPr b="0" i="0" sz="2500" u="none" cap="none" strike="noStrik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2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It is important to show an emotion. 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25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</a:t>
            </a:r>
          </a:p>
        </p:txBody>
      </p:sp>
      <p:pic>
        <p:nvPicPr>
          <p:cNvPr id="257" name="Shape 257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906962" y="1485900"/>
            <a:ext cx="3292475" cy="3086100"/>
          </a:xfrm>
          <a:prstGeom prst="rect">
            <a:avLst/>
          </a:prstGeom>
          <a:noFill/>
          <a:ln>
            <a:noFill/>
          </a:ln>
        </p:spPr>
      </p:pic>
      <p:sp>
        <p:nvSpPr>
          <p:cNvPr id="258" name="Shape 258"/>
          <p:cNvSpPr txBox="1"/>
          <p:nvPr/>
        </p:nvSpPr>
        <p:spPr>
          <a:xfrm>
            <a:off x="5486400" y="4629150"/>
            <a:ext cx="232727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Holding Virgina - Sally Mann</a:t>
            </a:r>
          </a:p>
        </p:txBody>
      </p:sp>
      <p:sp>
        <p:nvSpPr>
          <p:cNvPr id="259" name="Shape 259"/>
          <p:cNvSpPr txBox="1"/>
          <p:nvPr/>
        </p:nvSpPr>
        <p:spPr>
          <a:xfrm>
            <a:off x="838200" y="3657600"/>
            <a:ext cx="1281112" cy="354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Scared</a:t>
            </a:r>
          </a:p>
        </p:txBody>
      </p:sp>
      <p:sp>
        <p:nvSpPr>
          <p:cNvPr id="260" name="Shape 260"/>
          <p:cNvSpPr txBox="1"/>
          <p:nvPr/>
        </p:nvSpPr>
        <p:spPr>
          <a:xfrm>
            <a:off x="2895600" y="3886200"/>
            <a:ext cx="1098550" cy="354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rgbClr val="CC66FF"/>
                </a:solidFill>
                <a:latin typeface="Arial"/>
                <a:ea typeface="Arial"/>
                <a:cs typeface="Arial"/>
                <a:sym typeface="Arial"/>
              </a:rPr>
              <a:t>Angry</a:t>
            </a:r>
          </a:p>
        </p:txBody>
      </p:sp>
      <p:sp>
        <p:nvSpPr>
          <p:cNvPr id="261" name="Shape 261"/>
          <p:cNvSpPr txBox="1"/>
          <p:nvPr/>
        </p:nvSpPr>
        <p:spPr>
          <a:xfrm>
            <a:off x="1447800" y="4400550"/>
            <a:ext cx="1281112" cy="354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Arial"/>
              <a:buNone/>
            </a:pPr>
            <a:r>
              <a:rPr b="0" i="0" lang="en" sz="24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Other…</a:t>
            </a:r>
          </a:p>
        </p:txBody>
      </p:sp>
      <p:sp>
        <p:nvSpPr>
          <p:cNvPr id="262" name="Shape 262"/>
          <p:cNvSpPr txBox="1"/>
          <p:nvPr/>
        </p:nvSpPr>
        <p:spPr>
          <a:xfrm>
            <a:off x="533400" y="2914650"/>
            <a:ext cx="4114800" cy="5834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b="0" i="0" lang="en" sz="25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the emotion shown in this photo?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Shape 267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68" name="Shape 268"/>
          <p:cNvSpPr txBox="1"/>
          <p:nvPr>
            <p:ph type="title"/>
          </p:nvPr>
        </p:nvSpPr>
        <p:spPr>
          <a:xfrm>
            <a:off x="685800" y="1143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1" i="0" lang="en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Different Portrait Styles</a:t>
            </a:r>
          </a:p>
        </p:txBody>
      </p:sp>
      <p:pic>
        <p:nvPicPr>
          <p:cNvPr id="269" name="Shape 269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648200" y="971550"/>
            <a:ext cx="2857500" cy="2857500"/>
          </a:xfrm>
          <a:prstGeom prst="rect">
            <a:avLst/>
          </a:prstGeom>
          <a:noFill/>
          <a:ln>
            <a:noFill/>
          </a:ln>
        </p:spPr>
      </p:pic>
      <p:sp>
        <p:nvSpPr>
          <p:cNvPr id="270" name="Shape 270"/>
          <p:cNvSpPr txBox="1"/>
          <p:nvPr/>
        </p:nvSpPr>
        <p:spPr>
          <a:xfrm>
            <a:off x="5486400" y="3943350"/>
            <a:ext cx="2084387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Rubenesque - Keith Carter</a:t>
            </a:r>
          </a:p>
        </p:txBody>
      </p:sp>
      <p:sp>
        <p:nvSpPr>
          <p:cNvPr id="271" name="Shape 271"/>
          <p:cNvSpPr txBox="1"/>
          <p:nvPr/>
        </p:nvSpPr>
        <p:spPr>
          <a:xfrm>
            <a:off x="762000" y="3943350"/>
            <a:ext cx="2760662" cy="21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0" i="0" lang="en" sz="13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Lukasz Holma, Poland - Lauren Bacall</a:t>
            </a:r>
          </a:p>
        </p:txBody>
      </p:sp>
      <p:pic>
        <p:nvPicPr>
          <p:cNvPr id="272" name="Shape 272"/>
          <p:cNvPicPr preferRelativeResize="0"/>
          <p:nvPr>
            <p:ph idx="1" type="body"/>
          </p:nvPr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57200" y="1657350"/>
            <a:ext cx="3810000" cy="2143125"/>
          </a:xfrm>
          <a:prstGeom prst="rect">
            <a:avLst/>
          </a:prstGeom>
          <a:noFill/>
          <a:ln>
            <a:noFill/>
          </a:ln>
        </p:spPr>
      </p:pic>
      <p:sp>
        <p:nvSpPr>
          <p:cNvPr id="273" name="Shape 273"/>
          <p:cNvSpPr txBox="1"/>
          <p:nvPr/>
        </p:nvSpPr>
        <p:spPr>
          <a:xfrm>
            <a:off x="2852737" y="4438650"/>
            <a:ext cx="1841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4" name="Shape 274"/>
          <p:cNvSpPr txBox="1"/>
          <p:nvPr/>
        </p:nvSpPr>
        <p:spPr>
          <a:xfrm>
            <a:off x="762000" y="4286250"/>
            <a:ext cx="7908925" cy="38933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" sz="28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Can you compare and contrast these photographs?</a:t>
            </a:r>
          </a:p>
        </p:txBody>
      </p:sp>
      <p:sp>
        <p:nvSpPr>
          <p:cNvPr id="275" name="Shape 275"/>
          <p:cNvSpPr txBox="1"/>
          <p:nvPr/>
        </p:nvSpPr>
        <p:spPr>
          <a:xfrm>
            <a:off x="6140450" y="4452938"/>
            <a:ext cx="1841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76" name="Shape 276"/>
          <p:cNvSpPr txBox="1"/>
          <p:nvPr/>
        </p:nvSpPr>
        <p:spPr>
          <a:xfrm>
            <a:off x="1143000" y="4686300"/>
            <a:ext cx="6569075" cy="28336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" sz="18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How are they similar?  </a:t>
            </a:r>
            <a:r>
              <a:rPr b="1" i="0" lang="en" sz="1800" u="none">
                <a:solidFill>
                  <a:srgbClr val="FF6666"/>
                </a:solidFill>
                <a:latin typeface="Arial"/>
                <a:ea typeface="Arial"/>
                <a:cs typeface="Arial"/>
                <a:sym typeface="Arial"/>
              </a:rPr>
              <a:t>How are they different?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80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Shape 281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282" name="Shape 28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421606"/>
            <a:ext cx="3810000" cy="2927746"/>
          </a:xfrm>
          <a:prstGeom prst="rect">
            <a:avLst/>
          </a:prstGeom>
          <a:noFill/>
          <a:ln>
            <a:noFill/>
          </a:ln>
        </p:spPr>
      </p:pic>
      <p:sp>
        <p:nvSpPr>
          <p:cNvPr id="283" name="Shape 283"/>
          <p:cNvSpPr txBox="1"/>
          <p:nvPr/>
        </p:nvSpPr>
        <p:spPr>
          <a:xfrm>
            <a:off x="1447800" y="4400550"/>
            <a:ext cx="19272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 Dress -  Sally Mann</a:t>
            </a:r>
          </a:p>
        </p:txBody>
      </p:sp>
      <p:sp>
        <p:nvSpPr>
          <p:cNvPr id="284" name="Shape 284"/>
          <p:cNvSpPr txBox="1"/>
          <p:nvPr/>
        </p:nvSpPr>
        <p:spPr>
          <a:xfrm>
            <a:off x="4724400" y="4400550"/>
            <a:ext cx="4114800" cy="2178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25000"/>
              <a:buFont typeface="Times New Roman"/>
              <a:buNone/>
            </a:pPr>
            <a:r>
              <a:rPr b="1" baseline="30000" i="0" lang="en" sz="2000" u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Boy and Car, New York City - Jerome Liebling, 1949</a:t>
            </a:r>
          </a:p>
        </p:txBody>
      </p:sp>
      <p:sp>
        <p:nvSpPr>
          <p:cNvPr id="285" name="Shape 285"/>
          <p:cNvSpPr txBox="1"/>
          <p:nvPr/>
        </p:nvSpPr>
        <p:spPr>
          <a:xfrm>
            <a:off x="2895600" y="342900"/>
            <a:ext cx="3441700" cy="5262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917"/>
              </a:buClr>
              <a:buSzPct val="25000"/>
              <a:buFont typeface="Times New Roman"/>
              <a:buNone/>
            </a:pPr>
            <a:r>
              <a:rPr b="1" i="0" lang="en" sz="4000" u="none">
                <a:solidFill>
                  <a:srgbClr val="FF49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More Portraits</a:t>
            </a:r>
          </a:p>
        </p:txBody>
      </p:sp>
      <p:sp>
        <p:nvSpPr>
          <p:cNvPr id="286" name="Shape 286"/>
          <p:cNvSpPr txBox="1"/>
          <p:nvPr/>
        </p:nvSpPr>
        <p:spPr>
          <a:xfrm>
            <a:off x="2362200" y="914400"/>
            <a:ext cx="4383087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b="1" i="0" lang="en" sz="2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Portraits can be the whole body.</a:t>
            </a:r>
          </a:p>
        </p:txBody>
      </p:sp>
      <p:pic>
        <p:nvPicPr>
          <p:cNvPr id="287" name="Shape 28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800600" y="1428750"/>
            <a:ext cx="28575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Shape 292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93" name="Shape 293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917"/>
              </a:buClr>
              <a:buSzPct val="25000"/>
              <a:buFont typeface="Times New Roman"/>
              <a:buNone/>
            </a:pPr>
            <a:r>
              <a:rPr b="0" i="0" lang="en" sz="4400" u="none" cap="none" strike="noStrike">
                <a:solidFill>
                  <a:srgbClr val="FF49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Portrait Photography?</a:t>
            </a:r>
          </a:p>
        </p:txBody>
      </p:sp>
      <p:sp>
        <p:nvSpPr>
          <p:cNvPr id="294" name="Shape 294"/>
          <p:cNvSpPr txBox="1"/>
          <p:nvPr/>
        </p:nvSpPr>
        <p:spPr>
          <a:xfrm>
            <a:off x="609600" y="1714500"/>
            <a:ext cx="8093075" cy="1140619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0" i="0" lang="en" sz="3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A portrait photograph is a picture of a person or animal that shows an emotional connection.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98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Shape 299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00" name="Shape 300"/>
          <p:cNvSpPr txBox="1"/>
          <p:nvPr>
            <p:ph type="ctrTitle"/>
          </p:nvPr>
        </p:nvSpPr>
        <p:spPr>
          <a:xfrm>
            <a:off x="762000" y="1371600"/>
            <a:ext cx="7772400" cy="14287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b="1" i="0" lang="en" sz="4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some ways you can make a </a:t>
            </a:r>
            <a:r>
              <a:rPr b="1" i="0" lang="en" sz="4400" u="none" cap="none" strike="noStrike">
                <a:solidFill>
                  <a:srgbClr val="FF4917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portrait photograph</a:t>
            </a:r>
            <a:r>
              <a:rPr b="1" i="0" lang="en" sz="4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creative and different from everyone else? 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04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Shape 305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06" name="Shape 306"/>
          <p:cNvSpPr txBox="1"/>
          <p:nvPr>
            <p:ph type="title"/>
          </p:nvPr>
        </p:nvSpPr>
        <p:spPr>
          <a:xfrm>
            <a:off x="685800" y="280500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Times New Roman"/>
              <a:buNone/>
            </a:pPr>
            <a:r>
              <a:rPr b="1" i="0" lang="en" sz="4400" u="none" cap="none" strike="noStrik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Documentary</a:t>
            </a:r>
          </a:p>
        </p:txBody>
      </p:sp>
      <p:sp>
        <p:nvSpPr>
          <p:cNvPr id="307" name="Shape 307"/>
          <p:cNvSpPr txBox="1"/>
          <p:nvPr>
            <p:ph idx="1" type="body"/>
          </p:nvPr>
        </p:nvSpPr>
        <p:spPr>
          <a:xfrm>
            <a:off x="4394200" y="1137900"/>
            <a:ext cx="44958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1" i="0" lang="en" sz="2800" u="none" cap="none" strike="noStrik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Documentary photography presents facts without changing anything. </a:t>
            </a:r>
          </a:p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t/>
            </a:r>
            <a:endParaRPr/>
          </a:p>
          <a:p>
            <a:pPr indent="-342900" lvl="0" marL="342900" marR="0" rtl="0" algn="l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Times New Roman"/>
              <a:buNone/>
            </a:pPr>
            <a:r>
              <a:rPr b="1" i="0" lang="en" sz="2800" u="none" cap="none" strike="noStrik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	Good documentary photographs make you wonder what the story is behind the photograph.</a:t>
            </a:r>
            <a:r>
              <a:rPr b="1" i="0" lang="en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</a:t>
            </a:r>
          </a:p>
        </p:txBody>
      </p:sp>
      <p:sp>
        <p:nvSpPr>
          <p:cNvPr id="308" name="Shape 308"/>
          <p:cNvSpPr txBox="1"/>
          <p:nvPr/>
        </p:nvSpPr>
        <p:spPr>
          <a:xfrm>
            <a:off x="1600200" y="4286250"/>
            <a:ext cx="2533650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" sz="1400" u="non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Migrant Mother - Dorthea Lange</a:t>
            </a:r>
          </a:p>
        </p:txBody>
      </p:sp>
      <p:pic>
        <p:nvPicPr>
          <p:cNvPr id="309" name="Shape 30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447800" y="1428750"/>
            <a:ext cx="2946400" cy="2857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13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Shape 314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15" name="Shape 315"/>
          <p:cNvSpPr txBox="1"/>
          <p:nvPr>
            <p:ph type="title"/>
          </p:nvPr>
        </p:nvSpPr>
        <p:spPr>
          <a:xfrm>
            <a:off x="685800" y="1143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7BFF"/>
              </a:buClr>
              <a:buSzPct val="25000"/>
              <a:buFont typeface="Times New Roman"/>
              <a:buNone/>
            </a:pPr>
            <a:r>
              <a:rPr b="0" i="0" lang="en" sz="3500" u="none" cap="none" strike="noStrike">
                <a:solidFill>
                  <a:srgbClr val="637B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are the stories in these photos?</a:t>
            </a:r>
          </a:p>
        </p:txBody>
      </p:sp>
      <p:pic>
        <p:nvPicPr>
          <p:cNvPr id="316" name="Shape 3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81000" y="1028700"/>
            <a:ext cx="3605212" cy="3486150"/>
          </a:xfrm>
          <a:prstGeom prst="rect">
            <a:avLst/>
          </a:prstGeom>
          <a:noFill/>
          <a:ln>
            <a:noFill/>
          </a:ln>
        </p:spPr>
      </p:pic>
      <p:pic>
        <p:nvPicPr>
          <p:cNvPr id="317" name="Shape 31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19600" y="1657350"/>
            <a:ext cx="4305300" cy="238482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2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Shape 322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23" name="Shape 323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do you find </a:t>
            </a:r>
            <a:r>
              <a:rPr b="0" i="0" lang="en" sz="4400" u="none" cap="none" strike="noStrik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documentary</a:t>
            </a:r>
            <a:r>
              <a:rPr b="0" i="0" lang="en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photographs?</a:t>
            </a:r>
          </a:p>
        </p:txBody>
      </p:sp>
      <p:sp>
        <p:nvSpPr>
          <p:cNvPr id="324" name="Shape 324"/>
          <p:cNvSpPr txBox="1"/>
          <p:nvPr/>
        </p:nvSpPr>
        <p:spPr>
          <a:xfrm>
            <a:off x="593725" y="2365771"/>
            <a:ext cx="2241550" cy="426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" sz="3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Newspaper</a:t>
            </a:r>
          </a:p>
        </p:txBody>
      </p:sp>
      <p:sp>
        <p:nvSpPr>
          <p:cNvPr id="325" name="Shape 325"/>
          <p:cNvSpPr txBox="1"/>
          <p:nvPr/>
        </p:nvSpPr>
        <p:spPr>
          <a:xfrm>
            <a:off x="5334000" y="1885950"/>
            <a:ext cx="2241550" cy="426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0" i="0" lang="en" sz="3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Magazines</a:t>
            </a:r>
          </a:p>
        </p:txBody>
      </p:sp>
      <p:sp>
        <p:nvSpPr>
          <p:cNvPr id="326" name="Shape 326"/>
          <p:cNvSpPr txBox="1"/>
          <p:nvPr/>
        </p:nvSpPr>
        <p:spPr>
          <a:xfrm>
            <a:off x="990600" y="4000500"/>
            <a:ext cx="2012950" cy="426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Arial"/>
              <a:buNone/>
            </a:pPr>
            <a:r>
              <a:rPr b="0" i="0" lang="en" sz="3000" u="none">
                <a:solidFill>
                  <a:srgbClr val="00FFFF"/>
                </a:solidFill>
                <a:latin typeface="Arial"/>
                <a:ea typeface="Arial"/>
                <a:cs typeface="Arial"/>
                <a:sym typeface="Arial"/>
              </a:rPr>
              <a:t>Internet</a:t>
            </a:r>
          </a:p>
        </p:txBody>
      </p:sp>
      <p:sp>
        <p:nvSpPr>
          <p:cNvPr id="327" name="Shape 327"/>
          <p:cNvSpPr txBox="1"/>
          <p:nvPr/>
        </p:nvSpPr>
        <p:spPr>
          <a:xfrm>
            <a:off x="4648200" y="3257550"/>
            <a:ext cx="1327150" cy="426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b="0" i="0" lang="en" sz="30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Books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31" name="Shape 3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" name="Shape 332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33" name="Shape 333"/>
          <p:cNvSpPr txBox="1"/>
          <p:nvPr>
            <p:ph idx="1" type="body"/>
          </p:nvPr>
        </p:nvSpPr>
        <p:spPr>
          <a:xfrm>
            <a:off x="228600" y="514350"/>
            <a:ext cx="8915400" cy="800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Times New Roman"/>
              <a:buNone/>
            </a:pPr>
            <a:r>
              <a:rPr b="1" i="0" lang="en" sz="2500" u="none" cap="none" strike="noStrik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Documentary photographs</a:t>
            </a:r>
            <a:r>
              <a:rPr b="1" i="0" lang="en" sz="25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can be either landscape or portrait. 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t/>
            </a:r>
            <a:endParaRPr b="0" i="0" sz="2600" u="none" cap="none" strike="noStrike">
              <a:solidFill>
                <a:srgbClr val="FFFFFF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1" i="0" lang="en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  <a:r>
              <a:rPr b="0" i="0" lang="en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</a:p>
          <a:p>
            <a:pPr indent="-342900" lvl="0" marL="342900" marR="0" rtl="0" algn="l">
              <a:lnSpc>
                <a:spcPct val="90000"/>
              </a:lnSpc>
              <a:spcBef>
                <a:spcPts val="52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1" i="0" lang="en" sz="26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</a:p>
        </p:txBody>
      </p:sp>
      <p:sp>
        <p:nvSpPr>
          <p:cNvPr id="334" name="Shape 334"/>
          <p:cNvSpPr txBox="1"/>
          <p:nvPr/>
        </p:nvSpPr>
        <p:spPr>
          <a:xfrm>
            <a:off x="4914900" y="3371850"/>
            <a:ext cx="2854325" cy="2286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Dante’s View - 1938 Edward Weston</a:t>
            </a:r>
          </a:p>
        </p:txBody>
      </p:sp>
      <p:sp>
        <p:nvSpPr>
          <p:cNvPr id="335" name="Shape 335"/>
          <p:cNvSpPr txBox="1"/>
          <p:nvPr/>
        </p:nvSpPr>
        <p:spPr>
          <a:xfrm>
            <a:off x="304800" y="4171950"/>
            <a:ext cx="8686800" cy="3262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1" i="0" lang="en" sz="25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photo shows a portrait, and which shows a landscape?</a:t>
            </a:r>
          </a:p>
        </p:txBody>
      </p:sp>
      <p:pic>
        <p:nvPicPr>
          <p:cNvPr id="336" name="Shape 33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09600" y="1200150"/>
            <a:ext cx="3276600" cy="2244328"/>
          </a:xfrm>
          <a:prstGeom prst="rect">
            <a:avLst/>
          </a:prstGeom>
          <a:noFill/>
          <a:ln>
            <a:noFill/>
          </a:ln>
        </p:spPr>
      </p:pic>
      <p:pic>
        <p:nvPicPr>
          <p:cNvPr id="337" name="Shape 337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495800" y="1200150"/>
            <a:ext cx="3733800" cy="2222897"/>
          </a:xfrm>
          <a:prstGeom prst="rect">
            <a:avLst/>
          </a:prstGeom>
          <a:noFill/>
          <a:ln>
            <a:noFill/>
          </a:ln>
        </p:spPr>
      </p:pic>
      <p:sp>
        <p:nvSpPr>
          <p:cNvPr id="338" name="Shape 338"/>
          <p:cNvSpPr txBox="1"/>
          <p:nvPr/>
        </p:nvSpPr>
        <p:spPr>
          <a:xfrm>
            <a:off x="1371600" y="3543300"/>
            <a:ext cx="1403350" cy="307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917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FF4917"/>
                </a:solidFill>
                <a:latin typeface="Arial"/>
                <a:ea typeface="Arial"/>
                <a:cs typeface="Arial"/>
                <a:sym typeface="Arial"/>
              </a:rPr>
              <a:t>Portrait</a:t>
            </a:r>
          </a:p>
        </p:txBody>
      </p:sp>
      <p:sp>
        <p:nvSpPr>
          <p:cNvPr id="339" name="Shape 339"/>
          <p:cNvSpPr txBox="1"/>
          <p:nvPr/>
        </p:nvSpPr>
        <p:spPr>
          <a:xfrm>
            <a:off x="5486400" y="3600450"/>
            <a:ext cx="1555750" cy="307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Landscape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43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45" name="Shape 345"/>
          <p:cNvSpPr txBox="1"/>
          <p:nvPr>
            <p:ph type="title"/>
          </p:nvPr>
        </p:nvSpPr>
        <p:spPr>
          <a:xfrm>
            <a:off x="838200" y="40005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Times New Roman"/>
              <a:buNone/>
            </a:pPr>
            <a:r>
              <a:rPr b="1" i="0" lang="en" sz="4400" u="none" cap="none" strike="noStrik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Documentary Photography?</a:t>
            </a:r>
          </a:p>
        </p:txBody>
      </p:sp>
      <p:sp>
        <p:nvSpPr>
          <p:cNvPr id="346" name="Shape 346"/>
          <p:cNvSpPr txBox="1"/>
          <p:nvPr/>
        </p:nvSpPr>
        <p:spPr>
          <a:xfrm>
            <a:off x="517525" y="1832371"/>
            <a:ext cx="8566150" cy="7834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Documentary Photography tells a story without changing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the facts.</a:t>
            </a:r>
            <a:r>
              <a:rPr b="0" i="0" lang="en" sz="20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Shape 347"/>
          <p:cNvSpPr txBox="1"/>
          <p:nvPr/>
        </p:nvSpPr>
        <p:spPr>
          <a:xfrm>
            <a:off x="457200" y="3429000"/>
            <a:ext cx="8262937" cy="545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Remember that a good documentary photograph makes you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wonder what the story is behind the picture!</a:t>
            </a:r>
          </a:p>
        </p:txBody>
      </p:sp>
      <p:sp>
        <p:nvSpPr>
          <p:cNvPr id="348" name="Shape 348"/>
          <p:cNvSpPr txBox="1"/>
          <p:nvPr/>
        </p:nvSpPr>
        <p:spPr>
          <a:xfrm>
            <a:off x="1676400" y="2686050"/>
            <a:ext cx="5367337" cy="307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It can be a portrait or landscape.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0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Shape 191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92" name="Shape 192"/>
          <p:cNvSpPr txBox="1"/>
          <p:nvPr>
            <p:ph type="title"/>
          </p:nvPr>
        </p:nvSpPr>
        <p:spPr>
          <a:xfrm>
            <a:off x="685800" y="628650"/>
            <a:ext cx="8001000" cy="38290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Times New Roman"/>
              <a:buNone/>
            </a:pPr>
            <a:r>
              <a:rPr b="1" i="0" lang="en" sz="4400" u="none" cap="none" strike="noStrike">
                <a:solidFill>
                  <a:srgbClr val="FF00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Photography is Art created by Light!</a:t>
            </a:r>
          </a:p>
        </p:txBody>
      </p:sp>
      <p:sp>
        <p:nvSpPr>
          <p:cNvPr id="193" name="Shape 193"/>
          <p:cNvSpPr txBox="1"/>
          <p:nvPr/>
        </p:nvSpPr>
        <p:spPr>
          <a:xfrm>
            <a:off x="4510087" y="2837259"/>
            <a:ext cx="18415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2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Shape 353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54" name="Shape 354"/>
          <p:cNvSpPr txBox="1"/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SzPct val="25000"/>
              <a:buFont typeface="Times New Roman"/>
              <a:buNone/>
            </a:pPr>
            <a:r>
              <a:rPr b="0" i="0" lang="en" sz="4400" u="none" cap="none" strike="noStrike">
                <a:solidFill>
                  <a:srgbClr val="CC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stories can you tell with your camera?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58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Shape 359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60" name="Shape 360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D9"/>
              </a:buClr>
              <a:buSzPct val="25000"/>
              <a:buFont typeface="Times New Roman"/>
              <a:buNone/>
            </a:pPr>
            <a:r>
              <a:rPr b="1" i="0" lang="en" sz="4400" u="sng" cap="none" strike="noStrike">
                <a:solidFill>
                  <a:srgbClr val="FF66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Contrast</a:t>
            </a:r>
          </a:p>
        </p:txBody>
      </p:sp>
      <p:sp>
        <p:nvSpPr>
          <p:cNvPr id="361" name="Shape 361"/>
          <p:cNvSpPr txBox="1"/>
          <p:nvPr>
            <p:ph idx="1" type="body"/>
          </p:nvPr>
        </p:nvSpPr>
        <p:spPr>
          <a:xfrm>
            <a:off x="4800600" y="1943100"/>
            <a:ext cx="3810000" cy="165735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1" i="0" lang="en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Contrast refers to the brightness between the light and shadow areas of a picture.</a:t>
            </a:r>
          </a:p>
        </p:txBody>
      </p:sp>
      <p:pic>
        <p:nvPicPr>
          <p:cNvPr id="362" name="Shape 362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685800" y="1609725"/>
            <a:ext cx="2857500" cy="2837259"/>
          </a:xfrm>
          <a:prstGeom prst="rect">
            <a:avLst/>
          </a:prstGeom>
          <a:noFill/>
          <a:ln>
            <a:noFill/>
          </a:ln>
        </p:spPr>
      </p:pic>
      <p:sp>
        <p:nvSpPr>
          <p:cNvPr id="363" name="Shape 363"/>
          <p:cNvSpPr txBox="1"/>
          <p:nvPr/>
        </p:nvSpPr>
        <p:spPr>
          <a:xfrm>
            <a:off x="4724400" y="4074319"/>
            <a:ext cx="4149725" cy="2976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Times New Roman"/>
              <a:buNone/>
            </a:pPr>
            <a:r>
              <a:rPr b="1" i="0" lang="en" sz="2000" u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this photograph have contrast?</a:t>
            </a:r>
          </a:p>
        </p:txBody>
      </p:sp>
      <p:sp>
        <p:nvSpPr>
          <p:cNvPr id="364" name="Shape 364"/>
          <p:cNvSpPr txBox="1"/>
          <p:nvPr/>
        </p:nvSpPr>
        <p:spPr>
          <a:xfrm>
            <a:off x="669925" y="4431506"/>
            <a:ext cx="3649662" cy="47982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E6E6E6"/>
              </a:buClr>
              <a:buSzPct val="25000"/>
              <a:buFont typeface="Helvetica Neue"/>
              <a:buNone/>
            </a:pPr>
            <a:r>
              <a:rPr b="0" i="0" lang="en" sz="1200" u="none">
                <a:solidFill>
                  <a:srgbClr val="E6E6E6"/>
                </a:solidFill>
                <a:latin typeface="Helvetica Neue"/>
                <a:ea typeface="Helvetica Neue"/>
                <a:cs typeface="Helvetica Neue"/>
                <a:sym typeface="Helvetica Neue"/>
              </a:rPr>
              <a:t>Mapplethorpe, Orchid and Leaf in White Vase 1982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200" u="none">
              <a:solidFill>
                <a:srgbClr val="E6E6E6"/>
              </a:solidFill>
              <a:latin typeface="Helvetica Neue"/>
              <a:ea typeface="Helvetica Neue"/>
              <a:cs typeface="Helvetica Neue"/>
              <a:sym typeface="Helvetica Neue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68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Shape 369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70" name="Shape 370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1" i="0" lang="en" sz="3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Does it have </a:t>
            </a:r>
            <a:r>
              <a:rPr b="1" i="0" lang="en" sz="3200" u="none" cap="none" strike="noStrike">
                <a:solidFill>
                  <a:srgbClr val="FF66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contrast</a:t>
            </a:r>
            <a:r>
              <a:rPr b="1" i="0" lang="en" sz="32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?  What direction is the light on the trees coming from?</a:t>
            </a:r>
          </a:p>
        </p:txBody>
      </p:sp>
      <p:pic>
        <p:nvPicPr>
          <p:cNvPr id="371" name="Shape 371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371600"/>
            <a:ext cx="5791200" cy="3098006"/>
          </a:xfrm>
          <a:prstGeom prst="rect">
            <a:avLst/>
          </a:prstGeom>
          <a:noFill/>
          <a:ln>
            <a:noFill/>
          </a:ln>
        </p:spPr>
      </p:pic>
      <p:sp>
        <p:nvSpPr>
          <p:cNvPr id="372" name="Shape 372"/>
          <p:cNvSpPr txBox="1"/>
          <p:nvPr/>
        </p:nvSpPr>
        <p:spPr>
          <a:xfrm>
            <a:off x="3336925" y="4457700"/>
            <a:ext cx="3597275" cy="49172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Arial"/>
              <a:buNone/>
            </a:pPr>
            <a:r>
              <a:rPr b="1" i="0" lang="en" sz="1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Alfred Stieglitz</a:t>
            </a:r>
            <a:r>
              <a:rPr b="0" i="0" lang="en" sz="1300" u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 - Icy Night, 1893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300" u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76" name="Shape 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7" name="Shape 377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78" name="Shape 378"/>
          <p:cNvSpPr txBox="1"/>
          <p:nvPr>
            <p:ph type="title"/>
          </p:nvPr>
        </p:nvSpPr>
        <p:spPr>
          <a:xfrm>
            <a:off x="762000" y="3429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D9"/>
              </a:buClr>
              <a:buSzPct val="25000"/>
              <a:buFont typeface="Times New Roman"/>
              <a:buNone/>
            </a:pPr>
            <a:r>
              <a:rPr b="1" i="0" lang="en" sz="4400" u="none" cap="none" strike="noStrike">
                <a:solidFill>
                  <a:srgbClr val="FF66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Contrast?</a:t>
            </a:r>
          </a:p>
        </p:txBody>
      </p:sp>
      <p:sp>
        <p:nvSpPr>
          <p:cNvPr id="379" name="Shape 379"/>
          <p:cNvSpPr txBox="1"/>
          <p:nvPr/>
        </p:nvSpPr>
        <p:spPr>
          <a:xfrm>
            <a:off x="533400" y="1543050"/>
            <a:ext cx="8305800" cy="5453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Contrast is the difference between light and shadow.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Think about a flashlight in a dark room.</a:t>
            </a:r>
            <a:r>
              <a:rPr b="0" i="0" lang="en" sz="25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</a:p>
        </p:txBody>
      </p:sp>
      <p:sp>
        <p:nvSpPr>
          <p:cNvPr id="380" name="Shape 380"/>
          <p:cNvSpPr txBox="1"/>
          <p:nvPr/>
        </p:nvSpPr>
        <p:spPr>
          <a:xfrm>
            <a:off x="1873250" y="2628900"/>
            <a:ext cx="5518150" cy="307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Don’t think about zebras or pianos!</a:t>
            </a:r>
          </a:p>
        </p:txBody>
      </p:sp>
      <p:sp>
        <p:nvSpPr>
          <p:cNvPr id="381" name="Shape 381"/>
          <p:cNvSpPr txBox="1"/>
          <p:nvPr/>
        </p:nvSpPr>
        <p:spPr>
          <a:xfrm>
            <a:off x="1371600" y="3657600"/>
            <a:ext cx="22728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Arial"/>
              <a:buNone/>
            </a:pPr>
            <a:r>
              <a:rPr b="0" i="0" lang="en" sz="3500" u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LIGHTS</a:t>
            </a:r>
          </a:p>
        </p:txBody>
      </p:sp>
      <p:sp>
        <p:nvSpPr>
          <p:cNvPr id="382" name="Shape 382"/>
          <p:cNvSpPr txBox="1"/>
          <p:nvPr/>
        </p:nvSpPr>
        <p:spPr>
          <a:xfrm>
            <a:off x="5029200" y="3629025"/>
            <a:ext cx="2590800" cy="4857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Arial"/>
              <a:buNone/>
            </a:pPr>
            <a:r>
              <a:rPr b="0" i="0" lang="en" sz="3500" u="none">
                <a:solidFill>
                  <a:schemeClr val="lt2"/>
                </a:solidFill>
                <a:latin typeface="Arial"/>
                <a:ea typeface="Arial"/>
                <a:cs typeface="Arial"/>
                <a:sym typeface="Arial"/>
              </a:rPr>
              <a:t>SHADOWS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86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Shape 387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388" name="Shape 388"/>
          <p:cNvSpPr txBox="1"/>
          <p:nvPr>
            <p:ph type="ctrTitle"/>
          </p:nvPr>
        </p:nvSpPr>
        <p:spPr>
          <a:xfrm>
            <a:off x="838200" y="17145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0" i="0" lang="en" sz="5000" u="none" cap="none" strike="noStrik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Rule of Thirds</a:t>
            </a:r>
          </a:p>
        </p:txBody>
      </p:sp>
      <p:pic>
        <p:nvPicPr>
          <p:cNvPr id="389" name="Shape 389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4800600" y="2171700"/>
            <a:ext cx="3352800" cy="1872853"/>
          </a:xfrm>
          <a:prstGeom prst="rect">
            <a:avLst/>
          </a:prstGeom>
          <a:noFill/>
          <a:ln>
            <a:noFill/>
          </a:ln>
        </p:spPr>
      </p:pic>
      <p:pic>
        <p:nvPicPr>
          <p:cNvPr id="390" name="Shape 390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33400" y="2286000"/>
            <a:ext cx="3429000" cy="1718072"/>
          </a:xfrm>
          <a:prstGeom prst="rect">
            <a:avLst/>
          </a:prstGeom>
          <a:noFill/>
          <a:ln>
            <a:noFill/>
          </a:ln>
        </p:spPr>
      </p:pic>
      <p:sp>
        <p:nvSpPr>
          <p:cNvPr id="391" name="Shape 391"/>
          <p:cNvSpPr txBox="1"/>
          <p:nvPr/>
        </p:nvSpPr>
        <p:spPr>
          <a:xfrm>
            <a:off x="669925" y="959644"/>
            <a:ext cx="8093075" cy="890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 photo is more interesting if the subject is </a:t>
            </a:r>
            <a:r>
              <a:rPr b="1" i="0" lang="en" sz="2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NOT</a:t>
            </a:r>
            <a:r>
              <a:rPr b="0" i="0" lang="en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directly in the center.  Try placing your subject </a:t>
            </a:r>
            <a:r>
              <a:rPr b="0" i="0" lang="en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1/3</a:t>
            </a:r>
            <a:r>
              <a:rPr b="0" i="0" lang="en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to the left or right, or </a:t>
            </a:r>
            <a:r>
              <a:rPr b="0" i="0" lang="en" sz="2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1/3</a:t>
            </a:r>
            <a:r>
              <a:rPr b="0" i="0" lang="en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from top or bottom.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395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397" name="Shape 397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304800" y="1428750"/>
            <a:ext cx="4089400" cy="2095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8" name="Shape 398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648200" y="1428750"/>
            <a:ext cx="4191000" cy="2095500"/>
          </a:xfrm>
          <a:prstGeom prst="rect">
            <a:avLst/>
          </a:prstGeom>
          <a:noFill/>
          <a:ln>
            <a:noFill/>
          </a:ln>
        </p:spPr>
      </p:pic>
      <p:sp>
        <p:nvSpPr>
          <p:cNvPr id="399" name="Shape 399"/>
          <p:cNvSpPr txBox="1"/>
          <p:nvPr/>
        </p:nvSpPr>
        <p:spPr>
          <a:xfrm>
            <a:off x="1371600" y="4114800"/>
            <a:ext cx="6391275" cy="914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25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Which photograph do you find more interesting?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25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			WHY?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500" u="none">
              <a:solidFill>
                <a:schemeClr val="lt1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</p:txBody>
      </p:sp>
      <p:sp>
        <p:nvSpPr>
          <p:cNvPr id="400" name="Shape 400"/>
          <p:cNvSpPr txBox="1"/>
          <p:nvPr/>
        </p:nvSpPr>
        <p:spPr>
          <a:xfrm>
            <a:off x="228600" y="571500"/>
            <a:ext cx="8736012" cy="3548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25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One photograph uses rule of thirds and the other uses central focus.</a:t>
            </a:r>
          </a:p>
        </p:txBody>
      </p:sp>
      <p:sp>
        <p:nvSpPr>
          <p:cNvPr id="401" name="Shape 401"/>
          <p:cNvSpPr txBox="1"/>
          <p:nvPr/>
        </p:nvSpPr>
        <p:spPr>
          <a:xfrm>
            <a:off x="1111250" y="3579019"/>
            <a:ext cx="2165350" cy="307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00FF00"/>
                </a:solidFill>
                <a:latin typeface="Arial"/>
                <a:ea typeface="Arial"/>
                <a:cs typeface="Arial"/>
                <a:sym typeface="Arial"/>
              </a:rPr>
              <a:t>Central Focus</a:t>
            </a:r>
          </a:p>
        </p:txBody>
      </p:sp>
      <p:sp>
        <p:nvSpPr>
          <p:cNvPr id="402" name="Shape 402"/>
          <p:cNvSpPr txBox="1"/>
          <p:nvPr/>
        </p:nvSpPr>
        <p:spPr>
          <a:xfrm>
            <a:off x="5699125" y="3579019"/>
            <a:ext cx="2317750" cy="307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FF0000"/>
                </a:solidFill>
                <a:latin typeface="Arial"/>
                <a:ea typeface="Arial"/>
                <a:cs typeface="Arial"/>
                <a:sym typeface="Arial"/>
              </a:rPr>
              <a:t>Rule of Thirds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06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08" name="Shape 408"/>
          <p:cNvSpPr txBox="1"/>
          <p:nvPr/>
        </p:nvSpPr>
        <p:spPr>
          <a:xfrm>
            <a:off x="2743200" y="228600"/>
            <a:ext cx="3746500" cy="64055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b="0" i="0" lang="en" sz="50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 of View</a:t>
            </a:r>
          </a:p>
        </p:txBody>
      </p:sp>
      <p:sp>
        <p:nvSpPr>
          <p:cNvPr id="409" name="Shape 409"/>
          <p:cNvSpPr txBox="1"/>
          <p:nvPr/>
        </p:nvSpPr>
        <p:spPr>
          <a:xfrm>
            <a:off x="1981200" y="857250"/>
            <a:ext cx="5102225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2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Try selecting and unusual point of view.</a:t>
            </a:r>
          </a:p>
        </p:txBody>
      </p:sp>
      <p:pic>
        <p:nvPicPr>
          <p:cNvPr id="410" name="Shape 410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28600" y="1428750"/>
            <a:ext cx="2336800" cy="2628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1" name="Shape 411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2895600" y="1943100"/>
            <a:ext cx="3429000" cy="1714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12" name="Shape 412"/>
          <p:cNvPicPr preferRelativeResize="0"/>
          <p:nvPr/>
        </p:nvPicPr>
        <p:blipFill rotWithShape="1">
          <a:blip r:embed="rId5">
            <a:alphaModFix/>
          </a:blip>
          <a:srcRect b="0" l="0" r="0" t="0"/>
          <a:stretch/>
        </p:blipFill>
        <p:spPr>
          <a:xfrm>
            <a:off x="6629400" y="1485900"/>
            <a:ext cx="2286000" cy="2571750"/>
          </a:xfrm>
          <a:prstGeom prst="rect">
            <a:avLst/>
          </a:prstGeom>
          <a:noFill/>
          <a:ln>
            <a:noFill/>
          </a:ln>
        </p:spPr>
      </p:pic>
      <p:sp>
        <p:nvSpPr>
          <p:cNvPr id="413" name="Shape 413"/>
          <p:cNvSpPr txBox="1"/>
          <p:nvPr/>
        </p:nvSpPr>
        <p:spPr>
          <a:xfrm>
            <a:off x="1295400" y="4686300"/>
            <a:ext cx="6705600" cy="33218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23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Where was the photographer standing for each picture?</a:t>
            </a:r>
          </a:p>
        </p:txBody>
      </p:sp>
      <p:sp>
        <p:nvSpPr>
          <p:cNvPr id="414" name="Shape 414"/>
          <p:cNvSpPr txBox="1"/>
          <p:nvPr/>
        </p:nvSpPr>
        <p:spPr>
          <a:xfrm>
            <a:off x="577850" y="4061222"/>
            <a:ext cx="1555750" cy="307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FF40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A6FF40"/>
                </a:solidFill>
                <a:latin typeface="Arial"/>
                <a:ea typeface="Arial"/>
                <a:cs typeface="Arial"/>
                <a:sym typeface="Arial"/>
              </a:rPr>
              <a:t>Eye Level</a:t>
            </a:r>
          </a:p>
        </p:txBody>
      </p:sp>
      <p:sp>
        <p:nvSpPr>
          <p:cNvPr id="415" name="Shape 415"/>
          <p:cNvSpPr txBox="1"/>
          <p:nvPr/>
        </p:nvSpPr>
        <p:spPr>
          <a:xfrm>
            <a:off x="4235450" y="3714750"/>
            <a:ext cx="946150" cy="307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4917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FF4917"/>
                </a:solidFill>
                <a:latin typeface="Arial"/>
                <a:ea typeface="Arial"/>
                <a:cs typeface="Arial"/>
                <a:sym typeface="Arial"/>
              </a:rPr>
              <a:t>Above</a:t>
            </a:r>
          </a:p>
        </p:txBody>
      </p:sp>
      <p:sp>
        <p:nvSpPr>
          <p:cNvPr id="416" name="Shape 416"/>
          <p:cNvSpPr txBox="1"/>
          <p:nvPr/>
        </p:nvSpPr>
        <p:spPr>
          <a:xfrm>
            <a:off x="7391400" y="4057650"/>
            <a:ext cx="946150" cy="307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637BFF"/>
              </a:buClr>
              <a:buSzPct val="25000"/>
              <a:buFont typeface="Arial"/>
              <a:buNone/>
            </a:pPr>
            <a:r>
              <a:rPr b="0" i="0" lang="en" sz="2000" u="none">
                <a:solidFill>
                  <a:srgbClr val="637BFF"/>
                </a:solidFill>
                <a:latin typeface="Arial"/>
                <a:ea typeface="Arial"/>
                <a:cs typeface="Arial"/>
                <a:sym typeface="Arial"/>
              </a:rPr>
              <a:t>Below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0" name="Shape 4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1" name="Shape 421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22" name="Shape 422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A6FF40"/>
              </a:buClr>
              <a:buSzPct val="25000"/>
              <a:buFont typeface="Times New Roman"/>
              <a:buNone/>
            </a:pPr>
            <a:r>
              <a:rPr b="0" i="0" lang="en" sz="4400" u="none" cap="none" strike="noStrike">
                <a:solidFill>
                  <a:srgbClr val="A6FF4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Proximity</a:t>
            </a:r>
          </a:p>
        </p:txBody>
      </p:sp>
      <p:sp>
        <p:nvSpPr>
          <p:cNvPr id="423" name="Shape 423"/>
          <p:cNvSpPr txBox="1"/>
          <p:nvPr/>
        </p:nvSpPr>
        <p:spPr>
          <a:xfrm>
            <a:off x="1905000" y="1200150"/>
            <a:ext cx="5119687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CC66FF"/>
              </a:buClr>
              <a:buSzPct val="25000"/>
              <a:buFont typeface="Times New Roman"/>
              <a:buNone/>
            </a:pPr>
            <a:r>
              <a:rPr b="0" i="0" lang="en" sz="2400" u="none">
                <a:solidFill>
                  <a:srgbClr val="CC66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Don’t be shy!  Get close to your subject.</a:t>
            </a:r>
          </a:p>
        </p:txBody>
      </p:sp>
      <p:pic>
        <p:nvPicPr>
          <p:cNvPr id="424" name="Shape 424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33400" y="2057400"/>
            <a:ext cx="4051300" cy="22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25" name="Shape 425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5105400" y="1828800"/>
            <a:ext cx="3136900" cy="29718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29" name="Shape 4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" name="Shape 430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31" name="Shape 431"/>
          <p:cNvSpPr txBox="1"/>
          <p:nvPr>
            <p:ph type="title"/>
          </p:nvPr>
        </p:nvSpPr>
        <p:spPr>
          <a:xfrm>
            <a:off x="838200" y="2943225"/>
            <a:ext cx="7772400" cy="8574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are tools to help you </a:t>
            </a:r>
            <a:r>
              <a:rPr b="0" i="0" lang="en" sz="4400" u="none" cap="none" strike="noStrik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MASTER</a:t>
            </a:r>
            <a:r>
              <a:rPr b="0" i="0" lang="en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the art of photography.</a:t>
            </a:r>
          </a:p>
        </p:txBody>
      </p:sp>
      <p:sp>
        <p:nvSpPr>
          <p:cNvPr id="432" name="Shape 432"/>
          <p:cNvSpPr txBox="1"/>
          <p:nvPr/>
        </p:nvSpPr>
        <p:spPr>
          <a:xfrm>
            <a:off x="1295400" y="1485900"/>
            <a:ext cx="2217737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D9"/>
              </a:buClr>
              <a:buSzPct val="25000"/>
              <a:buFont typeface="Times New Roman"/>
              <a:buNone/>
            </a:pPr>
            <a:r>
              <a:rPr b="0" i="0" lang="en" sz="4400" u="none">
                <a:solidFill>
                  <a:srgbClr val="FF66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Contrast,</a:t>
            </a:r>
          </a:p>
        </p:txBody>
      </p:sp>
      <p:sp>
        <p:nvSpPr>
          <p:cNvPr id="433" name="Shape 433"/>
          <p:cNvSpPr txBox="1"/>
          <p:nvPr/>
        </p:nvSpPr>
        <p:spPr>
          <a:xfrm>
            <a:off x="3505200" y="1485900"/>
            <a:ext cx="35829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00"/>
              </a:buClr>
              <a:buSzPct val="25000"/>
              <a:buFont typeface="Times New Roman"/>
              <a:buNone/>
            </a:pPr>
            <a:r>
              <a:rPr b="0" i="0" lang="en" sz="4400" u="none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Rule of Thirds,</a:t>
            </a:r>
          </a:p>
        </p:txBody>
      </p:sp>
      <p:sp>
        <p:nvSpPr>
          <p:cNvPr id="434" name="Shape 434"/>
          <p:cNvSpPr txBox="1"/>
          <p:nvPr/>
        </p:nvSpPr>
        <p:spPr>
          <a:xfrm>
            <a:off x="1219200" y="2000250"/>
            <a:ext cx="3459162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b="0" i="0" lang="en" sz="44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Point of View,</a:t>
            </a:r>
          </a:p>
        </p:txBody>
      </p:sp>
      <p:sp>
        <p:nvSpPr>
          <p:cNvPr id="435" name="Shape 435"/>
          <p:cNvSpPr txBox="1"/>
          <p:nvPr/>
        </p:nvSpPr>
        <p:spPr>
          <a:xfrm>
            <a:off x="4648200" y="2000250"/>
            <a:ext cx="3365400" cy="5715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4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</a:t>
            </a:r>
            <a:r>
              <a:rPr b="0" i="0" lang="en" sz="4400" u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Proximity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439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Shape 440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441" name="Shape 441"/>
          <p:cNvSpPr txBox="1"/>
          <p:nvPr>
            <p:ph type="title"/>
          </p:nvPr>
        </p:nvSpPr>
        <p:spPr>
          <a:xfrm>
            <a:off x="533400" y="1143000"/>
            <a:ext cx="8001000" cy="26289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66D9"/>
              </a:buClr>
              <a:buSzPct val="25000"/>
              <a:buFont typeface="Times New Roman"/>
              <a:buNone/>
            </a:pPr>
            <a:r>
              <a:rPr b="1" i="0" lang="en" sz="3200" u="none" cap="none" strike="noStrike">
                <a:solidFill>
                  <a:srgbClr val="FF66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“One should really use the camera as though tomorrow you'd be stricken blind.”</a:t>
            </a:r>
            <a:br>
              <a:rPr b="1" i="0" lang="en" sz="3200" u="none" cap="none" strike="noStrike">
                <a:solidFill>
                  <a:srgbClr val="FF66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br>
              <a:rPr b="1" i="0" lang="en" sz="3200" u="none" cap="none" strike="noStrike">
                <a:solidFill>
                  <a:srgbClr val="FF66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  <a:r>
              <a:rPr b="1" i="0" lang="en" sz="3200" u="none" cap="none" strike="noStrike">
                <a:solidFill>
                  <a:srgbClr val="FF66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-Dorthea Lange</a:t>
            </a:r>
            <a:br>
              <a:rPr b="1" i="0" lang="en" sz="3200" u="none" cap="none" strike="noStrike">
                <a:solidFill>
                  <a:srgbClr val="FF66D9"/>
                </a:solidFill>
                <a:latin typeface="Times New Roman"/>
                <a:ea typeface="Times New Roman"/>
                <a:cs typeface="Times New Roman"/>
                <a:sym typeface="Times New Roman"/>
              </a:rPr>
            </a:b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197" name="Shape 1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8" name="Shape 198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199" name="Shape 199"/>
          <p:cNvSpPr txBox="1"/>
          <p:nvPr>
            <p:ph type="title"/>
          </p:nvPr>
        </p:nvSpPr>
        <p:spPr>
          <a:xfrm>
            <a:off x="609600" y="17145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b="1" i="0" lang="en" sz="4400" u="none" cap="none" strike="noStrik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Photography?</a:t>
            </a:r>
          </a:p>
        </p:txBody>
      </p:sp>
      <p:sp>
        <p:nvSpPr>
          <p:cNvPr id="200" name="Shape 200"/>
          <p:cNvSpPr txBox="1"/>
          <p:nvPr>
            <p:ph idx="1" type="body"/>
          </p:nvPr>
        </p:nvSpPr>
        <p:spPr>
          <a:xfrm>
            <a:off x="838200" y="1028700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Times New Roman"/>
              <a:buNone/>
            </a:pPr>
            <a:r>
              <a:rPr b="0" i="0" lang="en" sz="4500" u="none" cap="none" strike="noStrik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Photography is an art form like drawing and painting.  Photographers use their camera to make us see life in a different way, feel emotions, and record stories and events.</a:t>
            </a: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t/>
            </a:r>
            <a:endParaRPr b="0" i="0" sz="2400" u="none" cap="none" strike="noStrike">
              <a:solidFill>
                <a:srgbClr val="E6E6E6"/>
              </a:solidFill>
              <a:latin typeface="Times New Roman"/>
              <a:ea typeface="Times New Roman"/>
              <a:cs typeface="Times New Roman"/>
              <a:sym typeface="Times New Roman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48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0" i="0" lang="en" sz="2400" u="none" cap="none" strike="noStrik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04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Shape 205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pic>
        <p:nvPicPr>
          <p:cNvPr id="206" name="Shape 206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2362200" y="514350"/>
            <a:ext cx="4419600" cy="2990850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Shape 207"/>
          <p:cNvSpPr txBox="1"/>
          <p:nvPr/>
        </p:nvSpPr>
        <p:spPr>
          <a:xfrm>
            <a:off x="517525" y="-22621"/>
            <a:ext cx="4371975" cy="43457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1" i="0" lang="en" sz="32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How a Camera works…</a:t>
            </a:r>
          </a:p>
        </p:txBody>
      </p:sp>
      <p:sp>
        <p:nvSpPr>
          <p:cNvPr id="208" name="Shape 208"/>
          <p:cNvSpPr txBox="1"/>
          <p:nvPr/>
        </p:nvSpPr>
        <p:spPr>
          <a:xfrm>
            <a:off x="212725" y="3645694"/>
            <a:ext cx="8605837" cy="890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0" i="0" lang="en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When the shutter of a camera is opened, light passes through the lens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0" i="0" lang="en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and onto the film.  The film is covered with chemicals that create a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ct val="25000"/>
              <a:buFont typeface="Times New Roman"/>
              <a:buNone/>
            </a:pPr>
            <a:r>
              <a:rPr b="0" i="0" lang="en" sz="2400" u="none">
                <a:solidFill>
                  <a:srgbClr val="FF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pattern of light on the film.  This becomes the negative.</a:t>
            </a:r>
            <a:r>
              <a:rPr b="0" i="0" lang="en" sz="2400" u="none">
                <a:solidFill>
                  <a:srgbClr val="E6E6E6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</a:t>
            </a:r>
          </a:p>
        </p:txBody>
      </p:sp>
      <p:pic>
        <p:nvPicPr>
          <p:cNvPr id="209" name="Shape 209"/>
          <p:cNvPicPr preferRelativeResize="0"/>
          <p:nvPr/>
        </p:nvPicPr>
        <p:blipFill rotWithShape="1">
          <a:blip r:embed="rId4">
            <a:alphaModFix/>
          </a:blip>
          <a:srcRect b="0" l="0" r="0" t="0"/>
          <a:stretch/>
        </p:blipFill>
        <p:spPr>
          <a:xfrm>
            <a:off x="4724400" y="520303"/>
            <a:ext cx="1981200" cy="1251347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Shape 210"/>
          <p:cNvSpPr txBox="1"/>
          <p:nvPr/>
        </p:nvSpPr>
        <p:spPr>
          <a:xfrm>
            <a:off x="6096000" y="114300"/>
            <a:ext cx="2590800" cy="42624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" sz="15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Notice the inverted </a:t>
            </a: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Arial"/>
              <a:buNone/>
            </a:pPr>
            <a:r>
              <a:rPr b="1" i="0" lang="en" sz="1500" u="none">
                <a:solidFill>
                  <a:srgbClr val="FFFF00"/>
                </a:solidFill>
                <a:latin typeface="Arial"/>
                <a:ea typeface="Arial"/>
                <a:cs typeface="Arial"/>
                <a:sym typeface="Arial"/>
              </a:rPr>
              <a:t>(upside-down) tree.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14" name="Shape 2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" name="Shape 215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16" name="Shape 216"/>
          <p:cNvSpPr txBox="1"/>
          <p:nvPr>
            <p:ph type="title"/>
          </p:nvPr>
        </p:nvSpPr>
        <p:spPr>
          <a:xfrm>
            <a:off x="609600" y="1371600"/>
            <a:ext cx="80010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There are three basic styles of photography.</a:t>
            </a:r>
          </a:p>
        </p:txBody>
      </p:sp>
      <p:sp>
        <p:nvSpPr>
          <p:cNvPr id="217" name="Shape 217"/>
          <p:cNvSpPr txBox="1"/>
          <p:nvPr/>
        </p:nvSpPr>
        <p:spPr>
          <a:xfrm>
            <a:off x="762000" y="2914650"/>
            <a:ext cx="2084387" cy="469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Times New Roman"/>
              <a:buNone/>
            </a:pPr>
            <a:r>
              <a:rPr b="0" i="0" lang="en" sz="3500" u="non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Landscape</a:t>
            </a:r>
          </a:p>
        </p:txBody>
      </p:sp>
      <p:sp>
        <p:nvSpPr>
          <p:cNvPr id="218" name="Shape 218"/>
          <p:cNvSpPr txBox="1"/>
          <p:nvPr/>
        </p:nvSpPr>
        <p:spPr>
          <a:xfrm>
            <a:off x="3657600" y="2971800"/>
            <a:ext cx="1517650" cy="469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00"/>
              </a:buClr>
              <a:buSzPct val="25000"/>
              <a:buFont typeface="Times New Roman"/>
              <a:buNone/>
            </a:pPr>
            <a:r>
              <a:rPr b="0" i="0" lang="en" sz="3500" u="none">
                <a:solidFill>
                  <a:srgbClr val="FF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Portrait</a:t>
            </a:r>
          </a:p>
        </p:txBody>
      </p:sp>
      <p:sp>
        <p:nvSpPr>
          <p:cNvPr id="219" name="Shape 219"/>
          <p:cNvSpPr txBox="1"/>
          <p:nvPr/>
        </p:nvSpPr>
        <p:spPr>
          <a:xfrm>
            <a:off x="5867400" y="2971800"/>
            <a:ext cx="2603500" cy="469106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FF"/>
              </a:buClr>
              <a:buSzPct val="25000"/>
              <a:buFont typeface="Times New Roman"/>
              <a:buNone/>
            </a:pPr>
            <a:r>
              <a:rPr b="0" i="0" lang="en" sz="3500" u="none">
                <a:solidFill>
                  <a:srgbClr val="00FFFF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Documentary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23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4" name="Shape 224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25" name="Shape 225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Times New Roman"/>
              <a:buNone/>
            </a:pPr>
            <a:r>
              <a:rPr b="0" i="0" lang="en" sz="4400" u="none" cap="none" strike="noStrik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Landscape</a:t>
            </a:r>
          </a:p>
        </p:txBody>
      </p:sp>
      <p:sp>
        <p:nvSpPr>
          <p:cNvPr id="226" name="Shape 226"/>
          <p:cNvSpPr txBox="1"/>
          <p:nvPr>
            <p:ph idx="1" type="body"/>
          </p:nvPr>
        </p:nvSpPr>
        <p:spPr>
          <a:xfrm>
            <a:off x="260650" y="1200150"/>
            <a:ext cx="4191000" cy="30861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-342900" lvl="0" marL="3429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r>
              <a:rPr b="0" i="0" lang="en" sz="2800" u="none" cap="none" strike="noStrik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    Landscape is a photograph of the environment.  It could be the forest, mountains, oceans, or your backyard.  Ansel Adams is a famous landscape photographer.  Here is one of his images. </a:t>
            </a:r>
          </a:p>
        </p:txBody>
      </p:sp>
      <p:sp>
        <p:nvSpPr>
          <p:cNvPr id="227" name="Shape 227"/>
          <p:cNvSpPr txBox="1"/>
          <p:nvPr/>
        </p:nvSpPr>
        <p:spPr>
          <a:xfrm>
            <a:off x="4953000" y="1600200"/>
            <a:ext cx="36576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2000" u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28" name="Shape 228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029200" y="1200150"/>
            <a:ext cx="3328987" cy="32575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2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hape 233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34" name="Shape 234"/>
          <p:cNvSpPr txBox="1"/>
          <p:nvPr>
            <p:ph type="title"/>
          </p:nvPr>
        </p:nvSpPr>
        <p:spPr>
          <a:xfrm>
            <a:off x="685800" y="4572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ct val="25000"/>
              <a:buFont typeface="Times New Roman"/>
              <a:buNone/>
            </a:pPr>
            <a:r>
              <a:rPr b="0" i="0" lang="en" sz="4400" u="none" cap="none" strike="noStrike">
                <a:solidFill>
                  <a:schemeClr val="lt2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Here is another of Ansel Adams Photographs</a:t>
            </a:r>
          </a:p>
        </p:txBody>
      </p:sp>
      <p:pic>
        <p:nvPicPr>
          <p:cNvPr id="235" name="Shape 235"/>
          <p:cNvPicPr preferRelativeResize="0"/>
          <p:nvPr>
            <p:ph idx="1" type="body"/>
          </p:nvPr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28800" y="1428750"/>
            <a:ext cx="5867400" cy="350758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39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Shape 240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41" name="Shape 241"/>
          <p:cNvSpPr txBox="1"/>
          <p:nvPr>
            <p:ph type="title"/>
          </p:nvPr>
        </p:nvSpPr>
        <p:spPr>
          <a:xfrm>
            <a:off x="685800" y="571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Times New Roman"/>
              <a:buNone/>
            </a:pPr>
            <a:r>
              <a:rPr b="0" i="0" lang="en" sz="4400" u="none" cap="none" strike="noStrik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is Landscape Photography?</a:t>
            </a:r>
          </a:p>
        </p:txBody>
      </p:sp>
      <p:sp>
        <p:nvSpPr>
          <p:cNvPr id="242" name="Shape 242"/>
          <p:cNvSpPr txBox="1"/>
          <p:nvPr/>
        </p:nvSpPr>
        <p:spPr>
          <a:xfrm>
            <a:off x="685800" y="1714500"/>
            <a:ext cx="8001000" cy="864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omic Sans MS"/>
              <a:buNone/>
            </a:pPr>
            <a:r>
              <a:rPr b="1" i="0" lang="en" sz="3000" u="non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Landscape photography is a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omic Sans MS"/>
              <a:buNone/>
            </a:pPr>
            <a:r>
              <a:rPr b="1" i="0" lang="en" sz="3000" u="non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photograph of the outdoors.  </a:t>
            </a:r>
          </a:p>
        </p:txBody>
      </p:sp>
      <p:sp>
        <p:nvSpPr>
          <p:cNvPr id="243" name="Shape 243"/>
          <p:cNvSpPr txBox="1"/>
          <p:nvPr/>
        </p:nvSpPr>
        <p:spPr>
          <a:xfrm>
            <a:off x="2286000" y="2914650"/>
            <a:ext cx="4835525" cy="864394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omic Sans MS"/>
              <a:buNone/>
            </a:pPr>
            <a:r>
              <a:rPr b="1" i="0" lang="en" sz="3000" u="non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It could be of the land, </a:t>
            </a:r>
          </a:p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00FF"/>
              </a:buClr>
              <a:buSzPct val="25000"/>
              <a:buFont typeface="Comic Sans MS"/>
              <a:buNone/>
            </a:pPr>
            <a:r>
              <a:rPr b="1" i="0" lang="en" sz="3000" u="none">
                <a:solidFill>
                  <a:srgbClr val="FF00FF"/>
                </a:solidFill>
                <a:latin typeface="Comic Sans MS"/>
                <a:ea typeface="Comic Sans MS"/>
                <a:cs typeface="Comic Sans MS"/>
                <a:sym typeface="Comic Sans MS"/>
              </a:rPr>
              <a:t>water, or buildings.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>
  <p:cSld>
    <p:spTree>
      <p:nvGrpSpPr>
        <p:cNvPr id="247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Shape 248"/>
          <p:cNvSpPr txBox="1"/>
          <p:nvPr/>
        </p:nvSpPr>
        <p:spPr>
          <a:xfrm>
            <a:off x="6553200" y="4686300"/>
            <a:ext cx="1905000" cy="3429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rIns="91425" wrap="square" tIns="45700">
            <a:noAutofit/>
          </a:bodyPr>
          <a:lstStyle/>
          <a:p>
            <a: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Times New Roman"/>
              <a:buNone/>
            </a:pPr>
            <a:fld id="{00000000-1234-1234-1234-123412341234}" type="slidenum">
              <a:rPr b="0" i="0" lang="en" sz="1400" u="none">
                <a:solidFill>
                  <a:schemeClr val="lt1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‹#›</a:t>
            </a:fld>
          </a:p>
        </p:txBody>
      </p:sp>
      <p:sp>
        <p:nvSpPr>
          <p:cNvPr id="249" name="Shape 249"/>
          <p:cNvSpPr txBox="1"/>
          <p:nvPr>
            <p:ph type="ctrTitle"/>
          </p:nvPr>
        </p:nvSpPr>
        <p:spPr>
          <a:xfrm>
            <a:off x="685800" y="1714500"/>
            <a:ext cx="7772400" cy="85725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rIns="91425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FF00"/>
              </a:buClr>
              <a:buSzPct val="25000"/>
              <a:buFont typeface="Times New Roman"/>
              <a:buNone/>
            </a:pPr>
            <a:r>
              <a:rPr b="0" i="0" lang="en" sz="4400" u="none" cap="none" strike="noStrike">
                <a:solidFill>
                  <a:srgbClr val="00FF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What do you see in your landscape photograph?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Blank Presentation">
  <a:themeElements>
    <a:clrScheme name="">
      <a:dk1>
        <a:srgbClr val="B3B3B3"/>
      </a:dk1>
      <a:lt1>
        <a:srgbClr val="FFFFFF"/>
      </a:lt1>
      <a:dk2>
        <a:srgbClr val="000000"/>
      </a:dk2>
      <a:lt2>
        <a:srgbClr val="FFFFFF"/>
      </a:lt2>
      <a:accent1>
        <a:srgbClr val="BBE0E3"/>
      </a:accent1>
      <a:accent2>
        <a:srgbClr val="333399"/>
      </a:accent2>
      <a:accent3>
        <a:srgbClr val="AAAAAA"/>
      </a:accent3>
      <a:accent4>
        <a:srgbClr val="DADADA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