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7" r:id="rId3"/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OverObj">
  <p:cSld name="Title and Text over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1485900"/>
            <a:ext cx="77724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85800" y="3086100"/>
            <a:ext cx="77724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6482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 and Content over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1485900"/>
            <a:ext cx="77724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685800" y="3086100"/>
            <a:ext cx="7772400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82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x">
  <p:cSld name="Title, Content and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6482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TwoObj">
  <p:cSld name="Title, Text, and 2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648200" y="14859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4648200" y="30861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 and 4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14859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648200" y="14859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3" type="body"/>
          </p:nvPr>
        </p:nvSpPr>
        <p:spPr>
          <a:xfrm>
            <a:off x="685800" y="30861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4" type="body"/>
          </p:nvPr>
        </p:nvSpPr>
        <p:spPr>
          <a:xfrm>
            <a:off x="4648200" y="30861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Tx">
  <p:cSld name="Title, 2 Content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14859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685800" y="3086100"/>
            <a:ext cx="3809999" cy="14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4648200" y="1485900"/>
            <a:ext cx="38099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 rot="5400000">
            <a:off x="5429250" y="1543049"/>
            <a:ext cx="41147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1466850" y="-323850"/>
            <a:ext cx="41147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3028949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Shape 145"/>
          <p:cNvSpPr/>
          <p:nvPr>
            <p:ph idx="2" type="pic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3" type="body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4" type="body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4" name="Shape 184"/>
          <p:cNvSpPr txBox="1"/>
          <p:nvPr>
            <p:ph type="title"/>
          </p:nvPr>
        </p:nvSpPr>
        <p:spPr>
          <a:xfrm>
            <a:off x="6858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Photography</a:t>
            </a:r>
          </a:p>
        </p:txBody>
      </p:sp>
      <p:pic>
        <p:nvPicPr>
          <p:cNvPr id="185" name="Shape 1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1543050"/>
            <a:ext cx="42862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048000" y="4319587"/>
            <a:ext cx="3321050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 and her Mother - Dorthea Lange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 Photography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152400" y="1314450"/>
            <a:ext cx="4495800" cy="1657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Portrait photography is a photo of a person or animal.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It is important to show an emotion.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pic>
        <p:nvPicPr>
          <p:cNvPr id="257" name="Shape 2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6962" y="1485900"/>
            <a:ext cx="3292474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5486400" y="4629150"/>
            <a:ext cx="2327274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Holding Virgina - Sally Mann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838200" y="3657600"/>
            <a:ext cx="1281111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Scared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895600" y="3886200"/>
            <a:ext cx="1098550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Angry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447800" y="4400550"/>
            <a:ext cx="1281111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Other…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33400" y="2914650"/>
            <a:ext cx="4114800" cy="583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emotion shown in this photo?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68" name="Shape 268"/>
          <p:cNvSpPr txBox="1"/>
          <p:nvPr>
            <p:ph type="title"/>
          </p:nvPr>
        </p:nvSpPr>
        <p:spPr>
          <a:xfrm>
            <a:off x="6858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Portrait Styles</a:t>
            </a:r>
          </a:p>
        </p:txBody>
      </p:sp>
      <p:pic>
        <p:nvPicPr>
          <p:cNvPr id="269" name="Shape 2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971550"/>
            <a:ext cx="2857499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5486400" y="3943350"/>
            <a:ext cx="2084387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Rubenesque - Keith Carter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62000" y="3943350"/>
            <a:ext cx="2760662" cy="21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13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Lukasz Holma, Poland - Lauren Bacall</a:t>
            </a:r>
          </a:p>
        </p:txBody>
      </p:sp>
      <p:pic>
        <p:nvPicPr>
          <p:cNvPr id="272" name="Shape 27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657350"/>
            <a:ext cx="3809999" cy="21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852736" y="4438650"/>
            <a:ext cx="18414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762000" y="4286250"/>
            <a:ext cx="7908925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compare and contrast these photographs?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140450" y="4452937"/>
            <a:ext cx="18414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1143000" y="4686300"/>
            <a:ext cx="6569075" cy="283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" sz="1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are they similar?  </a:t>
            </a:r>
            <a:r>
              <a:rPr b="1" i="0" lang="en" sz="1800" u="none">
                <a:solidFill>
                  <a:srgbClr val="FF6666"/>
                </a:solidFill>
                <a:latin typeface="Arial"/>
                <a:ea typeface="Arial"/>
                <a:cs typeface="Arial"/>
                <a:sym typeface="Arial"/>
              </a:rPr>
              <a:t>How are they different?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282" name="Shape 2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421606"/>
            <a:ext cx="3809999" cy="29277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1447800" y="4400550"/>
            <a:ext cx="1927224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Dress -  Sally Mann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724400" y="4400550"/>
            <a:ext cx="4114800" cy="21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25000"/>
              <a:buFont typeface="Times New Roman"/>
              <a:buNone/>
            </a:pPr>
            <a:r>
              <a:rPr b="1" baseline="30000" i="0" lang="en" sz="20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Boy and Car, New York City - Jerome Liebling, 1949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2895600" y="342900"/>
            <a:ext cx="3441700" cy="52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Times New Roman"/>
              <a:buNone/>
            </a:pPr>
            <a:r>
              <a:rPr b="1" i="0" lang="en" sz="4000" u="none">
                <a:solidFill>
                  <a:srgbClr val="FF49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Portraits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2362200" y="914400"/>
            <a:ext cx="438308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Portraits can be the whole body.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428750"/>
            <a:ext cx="28574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3" name="Shape 29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FF49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Portrait Photography?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09600" y="1714500"/>
            <a:ext cx="8093075" cy="114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portrait photograph is a picture of a person or animal that shows an emotional connection.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00" name="Shape 300"/>
          <p:cNvSpPr txBox="1"/>
          <p:nvPr>
            <p:ph type="ctrTitle"/>
          </p:nvPr>
        </p:nvSpPr>
        <p:spPr>
          <a:xfrm>
            <a:off x="762000" y="1371600"/>
            <a:ext cx="7772400" cy="1428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ways you can make a </a:t>
            </a:r>
            <a:r>
              <a:rPr b="1" i="0" lang="en" sz="4400" u="none" cap="none" strike="noStrike">
                <a:solidFill>
                  <a:srgbClr val="FF49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 photograph</a:t>
            </a:r>
            <a:r>
              <a:rPr b="1" i="0" lang="en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creative and different from everyone else?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685800" y="280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394200" y="1137900"/>
            <a:ext cx="4495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0" lang="en" sz="28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 photography presents facts without changing anything.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28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Good documentary photographs make you wonder what the story is behind the photograph.</a:t>
            </a:r>
            <a:r>
              <a:rPr b="1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600200" y="4286250"/>
            <a:ext cx="2533650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Migrant Mother - Dorthea Lange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428750"/>
            <a:ext cx="29463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15" name="Shape 315"/>
          <p:cNvSpPr txBox="1"/>
          <p:nvPr>
            <p:ph type="title"/>
          </p:nvPr>
        </p:nvSpPr>
        <p:spPr>
          <a:xfrm>
            <a:off x="6858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FF"/>
              </a:buClr>
              <a:buSzPct val="25000"/>
              <a:buFont typeface="Times New Roman"/>
              <a:buNone/>
            </a:pPr>
            <a:r>
              <a:rPr b="0" i="0" lang="en" sz="3500" u="none" cap="none" strike="noStrike">
                <a:solidFill>
                  <a:srgbClr val="637B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stories in these photos?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28700"/>
            <a:ext cx="3605211" cy="348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1657350"/>
            <a:ext cx="4305299" cy="238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23" name="Shape 32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you find </a:t>
            </a:r>
            <a:r>
              <a:rPr b="0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</a:t>
            </a: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photographs?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93725" y="2365771"/>
            <a:ext cx="2241549" cy="426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Newspaper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5334000" y="1885950"/>
            <a:ext cx="2241549" cy="426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Magazines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990600" y="4000500"/>
            <a:ext cx="2012949" cy="426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648200" y="3257550"/>
            <a:ext cx="1327149" cy="426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Books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228600" y="514350"/>
            <a:ext cx="89154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25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 photographs</a:t>
            </a:r>
            <a:r>
              <a:rPr b="1" i="0" lang="en" sz="25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either landscape or portrait.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0" lang="en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4914900" y="3371850"/>
            <a:ext cx="2854324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Dante’s View - 1938 Edward Weston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04800" y="4171950"/>
            <a:ext cx="8686800" cy="326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25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photo shows a portrait, and which shows a landscape?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00150"/>
            <a:ext cx="3276600" cy="224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200150"/>
            <a:ext cx="3733800" cy="222289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1371600" y="3543300"/>
            <a:ext cx="1403349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4917"/>
                </a:solidFill>
                <a:latin typeface="Arial"/>
                <a:ea typeface="Arial"/>
                <a:cs typeface="Arial"/>
                <a:sym typeface="Arial"/>
              </a:rPr>
              <a:t>Portrait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5486400" y="3600450"/>
            <a:ext cx="15557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Landscape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45" name="Shape 345"/>
          <p:cNvSpPr txBox="1"/>
          <p:nvPr>
            <p:ph type="title"/>
          </p:nvPr>
        </p:nvSpPr>
        <p:spPr>
          <a:xfrm>
            <a:off x="838200" y="4000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Documentary Photography?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517525" y="1832371"/>
            <a:ext cx="8566150" cy="78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Documentary Photography tells a story without changing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facts.</a:t>
            </a:r>
            <a:r>
              <a:rPr b="0" i="0" lang="en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457200" y="3429000"/>
            <a:ext cx="8262936" cy="545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Remember that a good documentary photograph makes you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wonder what the story is behind the picture!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676400" y="2686050"/>
            <a:ext cx="5367336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It can be a portrait or landscape.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685800" y="628650"/>
            <a:ext cx="8001000" cy="3829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Photography is Art created by Light!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510087" y="2837259"/>
            <a:ext cx="18414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54" name="Shape 354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CC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stories can you tell with your camera?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60" name="Shape 36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1" i="0" lang="en" sz="4400" u="sng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Contrast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4800600" y="1943100"/>
            <a:ext cx="3809999" cy="1657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Contrast refers to the brightness between the light and shadow areas of a picture.</a:t>
            </a:r>
          </a:p>
        </p:txBody>
      </p:sp>
      <p:pic>
        <p:nvPicPr>
          <p:cNvPr id="362" name="Shape 3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09725"/>
            <a:ext cx="2857499" cy="283725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724400" y="4074318"/>
            <a:ext cx="4149724" cy="29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1" i="0" lang="en" sz="2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this photograph have contrast?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69925" y="4431506"/>
            <a:ext cx="3649662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25000"/>
              <a:buFont typeface="Helvetica Neue"/>
              <a:buNone/>
            </a:pPr>
            <a:r>
              <a:rPr b="0" i="0" lang="en" sz="1200" u="none">
                <a:solidFill>
                  <a:srgbClr val="E6E6E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Mapplethorpe, Orchid and Leaf in White Vase 1982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rgbClr val="E6E6E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0" name="Shape 37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1" i="0" lang="en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it have </a:t>
            </a:r>
            <a: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contrast</a:t>
            </a:r>
            <a:r>
              <a:rPr b="1" i="0" lang="en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 What direction is the light on the trees coming from?</a:t>
            </a:r>
          </a:p>
        </p:txBody>
      </p:sp>
      <p:pic>
        <p:nvPicPr>
          <p:cNvPr id="371" name="Shape 3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371600"/>
            <a:ext cx="5791200" cy="309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3336925" y="4457700"/>
            <a:ext cx="3597275" cy="49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Alfred Stieglitz</a:t>
            </a:r>
            <a:r>
              <a:rPr b="0" i="0" lang="en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Icy Night, 1893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8" name="Shape 378"/>
          <p:cNvSpPr txBox="1"/>
          <p:nvPr>
            <p:ph type="title"/>
          </p:nvPr>
        </p:nvSpPr>
        <p:spPr>
          <a:xfrm>
            <a:off x="7620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Contrast?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533400" y="1543050"/>
            <a:ext cx="8305799" cy="545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Contrast is the difference between light and shadow.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Think about a flashlight in a dark room.</a:t>
            </a:r>
            <a:r>
              <a:rPr b="0" i="0" lang="en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873250" y="2628900"/>
            <a:ext cx="55181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Don’t think about zebras or pianos!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1371600" y="3657600"/>
            <a:ext cx="2272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029200" y="3629025"/>
            <a:ext cx="2590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" sz="35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SHADOWS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88" name="Shape 388"/>
          <p:cNvSpPr txBox="1"/>
          <p:nvPr>
            <p:ph type="ctrTitle"/>
          </p:nvPr>
        </p:nvSpPr>
        <p:spPr>
          <a:xfrm>
            <a:off x="838200" y="1714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" sz="5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of Thirds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171700"/>
            <a:ext cx="3352799" cy="187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286000"/>
            <a:ext cx="3429000" cy="171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669925" y="959643"/>
            <a:ext cx="8093075" cy="89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photo is more interesting if the subject is </a:t>
            </a:r>
            <a:r>
              <a:rPr b="1" i="0" lang="en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directly in the center.  Try placing your subject </a:t>
            </a:r>
            <a:r>
              <a:rPr b="0" i="0" lang="en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1/3</a:t>
            </a: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left or right, or </a:t>
            </a:r>
            <a:r>
              <a:rPr b="0" i="0" lang="en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1/3</a:t>
            </a: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top or bottom.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28750"/>
            <a:ext cx="4089399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428750"/>
            <a:ext cx="4190999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1371600" y="4114800"/>
            <a:ext cx="6391274" cy="91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photograph do you find more interesting?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WHY?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228600" y="571500"/>
            <a:ext cx="8736011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photograph uses rule of thirds and the other uses central focus.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1111250" y="3579018"/>
            <a:ext cx="21653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Central Focus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5699125" y="3579018"/>
            <a:ext cx="2317749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Rule of Thirds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08" name="Shape 408"/>
          <p:cNvSpPr txBox="1"/>
          <p:nvPr/>
        </p:nvSpPr>
        <p:spPr>
          <a:xfrm>
            <a:off x="2743200" y="228600"/>
            <a:ext cx="3746499" cy="64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50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of View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981200" y="857250"/>
            <a:ext cx="5102224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selecting and unusual point of view.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28750"/>
            <a:ext cx="23368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1943100"/>
            <a:ext cx="3429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9400" y="148590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1295400" y="4686300"/>
            <a:ext cx="6705599" cy="332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3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was the photographer standing for each picture?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577850" y="4061221"/>
            <a:ext cx="15557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FF4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A6FF40"/>
                </a:solidFill>
                <a:latin typeface="Arial"/>
                <a:ea typeface="Arial"/>
                <a:cs typeface="Arial"/>
                <a:sym typeface="Arial"/>
              </a:rPr>
              <a:t>Eye Level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4235450" y="3714750"/>
            <a:ext cx="9461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4917"/>
                </a:solidFill>
                <a:latin typeface="Arial"/>
                <a:ea typeface="Arial"/>
                <a:cs typeface="Arial"/>
                <a:sym typeface="Arial"/>
              </a:rPr>
              <a:t>Above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7391400" y="4057650"/>
            <a:ext cx="9461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FF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637BFF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2" name="Shape 422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FF4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A6FF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Proximity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1905000" y="1200150"/>
            <a:ext cx="511968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CC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be shy!  Get close to your subject.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057400"/>
            <a:ext cx="40513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828800"/>
            <a:ext cx="31368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1" name="Shape 431"/>
          <p:cNvSpPr txBox="1"/>
          <p:nvPr>
            <p:ph type="title"/>
          </p:nvPr>
        </p:nvSpPr>
        <p:spPr>
          <a:xfrm>
            <a:off x="838200" y="2943225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tools to help you </a:t>
            </a:r>
            <a:r>
              <a:rPr b="0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</a:t>
            </a: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art of photography.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1295400" y="1485900"/>
            <a:ext cx="2217736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Contrast,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3505200" y="1485900"/>
            <a:ext cx="3582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of Thirds,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1219200" y="2000250"/>
            <a:ext cx="3459161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of View,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4648200" y="2000250"/>
            <a:ext cx="3365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0" i="0" lang="en" sz="44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Proximity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1" name="Shape 441"/>
          <p:cNvSpPr txBox="1"/>
          <p:nvPr>
            <p:ph type="title"/>
          </p:nvPr>
        </p:nvSpPr>
        <p:spPr>
          <a:xfrm>
            <a:off x="533400" y="1143000"/>
            <a:ext cx="80010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“One should really use the camera as though tomorrow you'd be stricken blind.”</a:t>
            </a:r>
            <a:b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-Dorthea Lange</a:t>
            </a:r>
            <a:b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609600" y="1714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Photography?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838200" y="10287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5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Photography is an art form like drawing and painting.  Photographers use their camera to make us see life in a different way, feel emotions, and record stories and events.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206" name="Shape 2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514350"/>
            <a:ext cx="4419599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17525" y="-22621"/>
            <a:ext cx="4371974" cy="434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3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 Camera works…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12725" y="3645693"/>
            <a:ext cx="8605836" cy="89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shutter of a camera is opened, light passes through the lens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onto the film.  The film is covered with chemicals that create a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 of light on the film.  This becomes the negative.</a:t>
            </a:r>
            <a:r>
              <a:rPr b="0" i="0" lang="en" sz="24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520302"/>
            <a:ext cx="1981199" cy="125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6096000" y="114300"/>
            <a:ext cx="2590800" cy="426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" sz="15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Notice the inverted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" sz="15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(upside-down) tree.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609600" y="1371600"/>
            <a:ext cx="8001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three basic styles of photography.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762000" y="2914650"/>
            <a:ext cx="2084387" cy="4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35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Landscape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657600" y="2971800"/>
            <a:ext cx="1517650" cy="4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35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867400" y="2971800"/>
            <a:ext cx="2603499" cy="4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0" i="0" lang="en" sz="350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5" name="Shape 225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Landscape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260650" y="1200150"/>
            <a:ext cx="419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Landscape is a photograph of the environment.  It could be the forest, mountains, oceans, or your backyard.  Ansel Adams is a famous landscape photographer.  Here is one of his images.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953000" y="16002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00150"/>
            <a:ext cx="3328986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34" name="Shape 234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is another of Ansel Adams Photographs</a:t>
            </a:r>
          </a:p>
        </p:txBody>
      </p:sp>
      <p:pic>
        <p:nvPicPr>
          <p:cNvPr id="235" name="Shape 2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428750"/>
            <a:ext cx="5867400" cy="350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1" name="Shape 241"/>
          <p:cNvSpPr txBox="1"/>
          <p:nvPr>
            <p:ph type="title"/>
          </p:nvPr>
        </p:nvSpPr>
        <p:spPr>
          <a:xfrm>
            <a:off x="685800" y="571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Landscape Photography?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85800" y="1714500"/>
            <a:ext cx="8001000" cy="864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Landscape photography is 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photograph of the outdoors. 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286000" y="2914650"/>
            <a:ext cx="4835525" cy="864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could be of the land,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water, or buildings.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65532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9" name="Shape 249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see in your landscape photograph?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B3B3B3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