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864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06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281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63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103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529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57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071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882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56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8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622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536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34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35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494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4CC-2A1C-464D-B156-BCFCBC068EDA}" type="datetimeFigureOut">
              <a:rPr lang="en-CA" smtClean="0"/>
              <a:pPr/>
              <a:t>06/10/2014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638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Mr. Chau’s 1</a:t>
            </a:r>
            <a:r>
              <a:rPr lang="en-CA" baseline="30000" dirty="0" smtClean="0"/>
              <a:t>st</a:t>
            </a:r>
            <a:r>
              <a:rPr lang="en-CA" dirty="0" smtClean="0"/>
              <a:t> Lesson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7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Where was I born?</a:t>
            </a:r>
          </a:p>
          <a:p>
            <a:r>
              <a:rPr lang="en-CA" dirty="0" smtClean="0"/>
              <a:t>What nationality am I?</a:t>
            </a:r>
          </a:p>
          <a:p>
            <a:r>
              <a:rPr lang="en-CA" dirty="0" smtClean="0"/>
              <a:t>When did I graduate high school?</a:t>
            </a:r>
          </a:p>
          <a:p>
            <a:r>
              <a:rPr lang="en-CA" dirty="0" smtClean="0"/>
              <a:t>What’s my favourite sport?</a:t>
            </a:r>
          </a:p>
          <a:p>
            <a:r>
              <a:rPr lang="en-CA" dirty="0" smtClean="0"/>
              <a:t>What did I study in university?</a:t>
            </a:r>
          </a:p>
          <a:p>
            <a:r>
              <a:rPr lang="en-CA" dirty="0" smtClean="0"/>
              <a:t>What am I studying now?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0488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952" y="2765455"/>
            <a:ext cx="4618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 NAMES!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4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Classroom Expectations: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happens if I’m disruptive/causing trouble in the classroom?</a:t>
            </a:r>
          </a:p>
          <a:p>
            <a:endParaRPr lang="en-CA" dirty="0"/>
          </a:p>
          <a:p>
            <a:r>
              <a:rPr lang="en-CA" dirty="0" smtClean="0"/>
              <a:t>What happens during a test?</a:t>
            </a:r>
          </a:p>
          <a:p>
            <a:endParaRPr lang="en-CA" dirty="0"/>
          </a:p>
          <a:p>
            <a:r>
              <a:rPr lang="en-CA" dirty="0" smtClean="0"/>
              <a:t>What is the washroom policy?</a:t>
            </a:r>
          </a:p>
          <a:p>
            <a:endParaRPr lang="en-CA" dirty="0"/>
          </a:p>
          <a:p>
            <a:r>
              <a:rPr lang="en-CA" dirty="0" smtClean="0"/>
              <a:t>What is the bell policy</a:t>
            </a:r>
            <a:r>
              <a:rPr lang="en-CA" dirty="0" smtClean="0"/>
              <a:t>?</a:t>
            </a:r>
          </a:p>
          <a:p>
            <a:endParaRPr lang="en-CA" dirty="0" smtClean="0"/>
          </a:p>
          <a:p>
            <a:r>
              <a:rPr lang="en-CA" dirty="0" smtClean="0"/>
              <a:t>What happens when I hand in my assignment late?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2371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COLUMN CHARTS!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Create a word document/notebook/paper</a:t>
            </a:r>
          </a:p>
          <a:p>
            <a:endParaRPr lang="en-CA" sz="2800" dirty="0"/>
          </a:p>
          <a:p>
            <a:r>
              <a:rPr lang="en-CA" sz="2800" dirty="0" smtClean="0"/>
              <a:t>Have 2 columns: one with the word, and one with the definition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311410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Website: www.flourish722.weebly.com</a:t>
            </a:r>
            <a:endParaRPr lang="en-CA" b="1" dirty="0"/>
          </a:p>
        </p:txBody>
      </p:sp>
      <p:pic>
        <p:nvPicPr>
          <p:cNvPr id="4" name="Content Placeholder 3" descr="screeny intro websi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1669830"/>
            <a:ext cx="7776586" cy="43721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Magic Word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 err="1" smtClean="0"/>
              <a:t>Alrighty</a:t>
            </a:r>
            <a:r>
              <a:rPr lang="en-CA" sz="4400" dirty="0" smtClean="0"/>
              <a:t>!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xmlns="" val="162142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40" y="27020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CA" sz="8000" b="1" dirty="0" smtClean="0"/>
              <a:t>Prizes!</a:t>
            </a:r>
            <a:endParaRPr lang="en-CA" sz="8000" b="1" dirty="0"/>
          </a:p>
        </p:txBody>
      </p:sp>
    </p:spTree>
    <p:extLst>
      <p:ext uri="{BB962C8B-B14F-4D97-AF65-F5344CB8AC3E}">
        <p14:creationId xmlns:p14="http://schemas.microsoft.com/office/powerpoint/2010/main" xmlns="" val="28403096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117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Mr. Chau’s 1st Lesson</vt:lpstr>
      <vt:lpstr>About Me</vt:lpstr>
      <vt:lpstr>Slide 3</vt:lpstr>
      <vt:lpstr>Classroom Expectations:</vt:lpstr>
      <vt:lpstr>TWO COLUMN CHARTS!</vt:lpstr>
      <vt:lpstr>Website: www.flourish722.weebly.com</vt:lpstr>
      <vt:lpstr>Magic Word</vt:lpstr>
      <vt:lpstr>Prizes!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Chau’s 1st Lesson</dc:title>
  <dc:creator>Randy Chau</dc:creator>
  <cp:lastModifiedBy>Randy</cp:lastModifiedBy>
  <cp:revision>9</cp:revision>
  <dcterms:created xsi:type="dcterms:W3CDTF">2014-02-03T16:12:22Z</dcterms:created>
  <dcterms:modified xsi:type="dcterms:W3CDTF">2014-10-06T18:23:50Z</dcterms:modified>
</cp:coreProperties>
</file>