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256" r:id="rId2"/>
    <p:sldId id="265" r:id="rId3"/>
    <p:sldId id="269" r:id="rId4"/>
    <p:sldId id="274" r:id="rId5"/>
    <p:sldId id="270" r:id="rId6"/>
    <p:sldId id="271" r:id="rId7"/>
    <p:sldId id="272" r:id="rId8"/>
    <p:sldId id="275" r:id="rId9"/>
    <p:sldId id="276" r:id="rId10"/>
    <p:sldId id="267" r:id="rId11"/>
    <p:sldId id="277" r:id="rId12"/>
    <p:sldId id="278" r:id="rId13"/>
    <p:sldId id="279" r:id="rId14"/>
    <p:sldId id="280" r:id="rId15"/>
    <p:sldId id="281" r:id="rId16"/>
    <p:sldId id="282" r:id="rId17"/>
    <p:sldId id="2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9" d="100"/>
          <a:sy n="79" d="100"/>
        </p:scale>
        <p:origin x="-11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4AE14-A116-48BE-B709-E1B54A58F9C8}" type="datetimeFigureOut">
              <a:rPr lang="en-CA" smtClean="0"/>
              <a:pPr/>
              <a:t>04/04/2014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6516-8B83-4B1B-8C7D-846C1C7667E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17</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48643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2061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0281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1263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22103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9852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965706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5071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1882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0560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385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56223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8536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3134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AC4CC-2A1C-464D-B156-BCFCBC068EDA}" type="datetimeFigureOut">
              <a:rPr lang="en-CA" smtClean="0"/>
              <a:pPr/>
              <a:t>04/04/2014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79357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
        <p:nvSpPr>
          <p:cNvPr id="5" name="Date Placeholder 4"/>
          <p:cNvSpPr>
            <a:spLocks noGrp="1"/>
          </p:cNvSpPr>
          <p:nvPr>
            <p:ph type="dt" sz="half" idx="10"/>
          </p:nvPr>
        </p:nvSpPr>
        <p:spPr/>
        <p:txBody>
          <a:bodyPr/>
          <a:lstStyle/>
          <a:p>
            <a:fld id="{C1DAC4CC-2A1C-464D-B156-BCFCBC068EDA}" type="datetimeFigureOut">
              <a:rPr lang="en-CA" smtClean="0"/>
              <a:pPr/>
              <a:t>04/04/2014</a:t>
            </a:fld>
            <a:endParaRPr lang="en-CA"/>
          </a:p>
        </p:txBody>
      </p:sp>
    </p:spTree>
    <p:extLst>
      <p:ext uri="{BB962C8B-B14F-4D97-AF65-F5344CB8AC3E}">
        <p14:creationId xmlns="" xmlns:p14="http://schemas.microsoft.com/office/powerpoint/2010/main" val="164945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AC4CC-2A1C-464D-B156-BCFCBC068EDA}" type="datetimeFigureOut">
              <a:rPr lang="en-CA" smtClean="0"/>
              <a:pPr/>
              <a:t>04/04/2014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63828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istory.com/topics/reformation/videos/protestand-reformation-english-reform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Mr. </a:t>
            </a:r>
            <a:r>
              <a:rPr lang="en-CA" dirty="0" err="1" smtClean="0"/>
              <a:t>Chau’s</a:t>
            </a:r>
            <a:r>
              <a:rPr lang="en-CA" dirty="0" smtClean="0"/>
              <a:t> 10</a:t>
            </a:r>
            <a:r>
              <a:rPr lang="en-CA" baseline="30000" dirty="0" smtClean="0"/>
              <a:t>th</a:t>
            </a:r>
            <a:r>
              <a:rPr lang="en-CA" dirty="0" smtClean="0"/>
              <a:t> Lesson</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 xmlns:p14="http://schemas.microsoft.com/office/powerpoint/2010/main" val="314774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CA" sz="3600" dirty="0" smtClean="0"/>
              <a:t>What technologies are there that help promote the spread of Renaissance ideas once they started booming in Italy?</a:t>
            </a:r>
          </a:p>
        </p:txBody>
      </p:sp>
      <p:sp>
        <p:nvSpPr>
          <p:cNvPr id="4" name="TextBox 3"/>
          <p:cNvSpPr txBox="1"/>
          <p:nvPr/>
        </p:nvSpPr>
        <p:spPr>
          <a:xfrm>
            <a:off x="1199911" y="643594"/>
            <a:ext cx="5936433" cy="707886"/>
          </a:xfrm>
          <a:prstGeom prst="rect">
            <a:avLst/>
          </a:prstGeom>
          <a:noFill/>
        </p:spPr>
        <p:txBody>
          <a:bodyPr wrap="none" rtlCol="0">
            <a:spAutoFit/>
          </a:bodyPr>
          <a:lstStyle/>
          <a:p>
            <a:pPr algn="ctr"/>
            <a:r>
              <a:rPr lang="en-CA" sz="4000" dirty="0" smtClean="0"/>
              <a:t>Today’s Guiding Question</a:t>
            </a:r>
            <a:endParaRPr lang="en-CA" sz="4000" dirty="0"/>
          </a:p>
        </p:txBody>
      </p:sp>
    </p:spTree>
    <p:extLst>
      <p:ext uri="{BB962C8B-B14F-4D97-AF65-F5344CB8AC3E}">
        <p14:creationId xmlns="" xmlns:p14="http://schemas.microsoft.com/office/powerpoint/2010/main" val="67505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Printing Press</a:t>
            </a:r>
            <a:endParaRPr lang="en-CA" dirty="0"/>
          </a:p>
        </p:txBody>
      </p:sp>
      <p:pic>
        <p:nvPicPr>
          <p:cNvPr id="4" name="Content Placeholder 3" descr="Model_of_The_Printing_Press..png"/>
          <p:cNvPicPr>
            <a:picLocks noGrp="1" noChangeAspect="1"/>
          </p:cNvPicPr>
          <p:nvPr>
            <p:ph idx="1"/>
          </p:nvPr>
        </p:nvPicPr>
        <p:blipFill>
          <a:blip r:embed="rId3" cstate="print"/>
          <a:stretch>
            <a:fillRect/>
          </a:stretch>
        </p:blipFill>
        <p:spPr>
          <a:xfrm>
            <a:off x="677334" y="2160589"/>
            <a:ext cx="8596668" cy="388077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Caravans &amp; Trade</a:t>
            </a:r>
            <a:endParaRPr lang="en-CA" dirty="0"/>
          </a:p>
        </p:txBody>
      </p:sp>
      <p:pic>
        <p:nvPicPr>
          <p:cNvPr id="4" name="Content Placeholder 3" descr="Vincent_van_Gogh-_The_Caravans_-_Gypsy_Camp_near_Arles.JPG"/>
          <p:cNvPicPr>
            <a:picLocks noGrp="1" noChangeAspect="1"/>
          </p:cNvPicPr>
          <p:nvPr>
            <p:ph idx="1"/>
          </p:nvPr>
        </p:nvPicPr>
        <p:blipFill>
          <a:blip r:embed="rId3" cstate="print"/>
          <a:stretch>
            <a:fillRect/>
          </a:stretch>
        </p:blipFill>
        <p:spPr>
          <a:xfrm>
            <a:off x="989705" y="1436722"/>
            <a:ext cx="5784073" cy="495422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176" y="3027947"/>
            <a:ext cx="8596668" cy="1320800"/>
          </a:xfrm>
        </p:spPr>
        <p:txBody>
          <a:bodyPr/>
          <a:lstStyle/>
          <a:p>
            <a:r>
              <a:rPr lang="en-CA" dirty="0" smtClean="0"/>
              <a:t>Oil Painting</a:t>
            </a:r>
            <a:endParaRPr lang="en-CA" dirty="0"/>
          </a:p>
        </p:txBody>
      </p:sp>
      <p:pic>
        <p:nvPicPr>
          <p:cNvPr id="4" name="Content Placeholder 3" descr="Oil_painting_palette.jpg"/>
          <p:cNvPicPr>
            <a:picLocks noGrp="1" noChangeAspect="1"/>
          </p:cNvPicPr>
          <p:nvPr>
            <p:ph idx="1"/>
          </p:nvPr>
        </p:nvPicPr>
        <p:blipFill>
          <a:blip r:embed="rId3" cstate="print"/>
          <a:stretch>
            <a:fillRect/>
          </a:stretch>
        </p:blipFill>
        <p:spPr>
          <a:xfrm>
            <a:off x="3660405" y="1071268"/>
            <a:ext cx="3847300" cy="4932711"/>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Writers/Recorders</a:t>
            </a:r>
            <a:endParaRPr lang="en-CA" dirty="0"/>
          </a:p>
        </p:txBody>
      </p:sp>
      <p:sp>
        <p:nvSpPr>
          <p:cNvPr id="3" name="Content Placeholder 2"/>
          <p:cNvSpPr>
            <a:spLocks noGrp="1"/>
          </p:cNvSpPr>
          <p:nvPr>
            <p:ph idx="1"/>
          </p:nvPr>
        </p:nvSpPr>
        <p:spPr/>
        <p:txBody>
          <a:bodyPr/>
          <a:lstStyle/>
          <a:p>
            <a:r>
              <a:rPr lang="en-CA" dirty="0" smtClean="0"/>
              <a:t>- you needed people to write and record these ideas to turn them into books for others to read.</a:t>
            </a:r>
          </a:p>
          <a:p>
            <a:r>
              <a:rPr lang="en-CA" dirty="0" smtClean="0"/>
              <a:t>- teamed up with the Printing press, the information gets bound into books and storage facilities (i.e. Libraries) started to emerge all over Europe as a means to store information.</a:t>
            </a:r>
          </a:p>
          <a:p>
            <a:r>
              <a:rPr lang="en-CA" dirty="0" smtClean="0"/>
              <a:t>- Traders would read and spread ideas around through the use of caravans. They will bring books and paintings using the oil paints to spread new perspectives of viewing the world and new ideas that come after. </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Scientific Revolution</a:t>
            </a:r>
            <a:endParaRPr lang="en-CA" dirty="0"/>
          </a:p>
        </p:txBody>
      </p:sp>
      <p:sp>
        <p:nvSpPr>
          <p:cNvPr id="3" name="Content Placeholder 2"/>
          <p:cNvSpPr>
            <a:spLocks noGrp="1"/>
          </p:cNvSpPr>
          <p:nvPr>
            <p:ph idx="1"/>
          </p:nvPr>
        </p:nvSpPr>
        <p:spPr/>
        <p:txBody>
          <a:bodyPr/>
          <a:lstStyle/>
          <a:p>
            <a:r>
              <a:rPr lang="en-CA" dirty="0" smtClean="0"/>
              <a:t>Remember what humanism is? </a:t>
            </a:r>
          </a:p>
          <a:p>
            <a:endParaRPr lang="en-CA" dirty="0" smtClean="0"/>
          </a:p>
          <a:p>
            <a:r>
              <a:rPr lang="en-CA" dirty="0" smtClean="0"/>
              <a:t>Reason helps expand knowledge about the natural world.</a:t>
            </a:r>
          </a:p>
          <a:p>
            <a:endParaRPr lang="en-CA" dirty="0" smtClean="0"/>
          </a:p>
          <a:p>
            <a:r>
              <a:rPr lang="en-CA" dirty="0" smtClean="0"/>
              <a:t>THINK, PAIR, SHARE.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g305 scan.jpg"/>
          <p:cNvPicPr>
            <a:picLocks noGrp="1" noChangeAspect="1"/>
          </p:cNvPicPr>
          <p:nvPr>
            <p:ph idx="1"/>
          </p:nvPr>
        </p:nvPicPr>
        <p:blipFill>
          <a:blip r:embed="rId3" cstate="print"/>
          <a:stretch>
            <a:fillRect/>
          </a:stretch>
        </p:blipFill>
        <p:spPr>
          <a:xfrm>
            <a:off x="733925" y="0"/>
            <a:ext cx="8506326" cy="665737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Reformation</a:t>
            </a:r>
            <a:endParaRPr lang="en-CA" dirty="0"/>
          </a:p>
        </p:txBody>
      </p:sp>
      <p:sp>
        <p:nvSpPr>
          <p:cNvPr id="3" name="Content Placeholder 2"/>
          <p:cNvSpPr>
            <a:spLocks noGrp="1"/>
          </p:cNvSpPr>
          <p:nvPr>
            <p:ph idx="1"/>
          </p:nvPr>
        </p:nvSpPr>
        <p:spPr/>
        <p:txBody>
          <a:bodyPr/>
          <a:lstStyle/>
          <a:p>
            <a:r>
              <a:rPr lang="en-CA" dirty="0" smtClean="0">
                <a:hlinkClick r:id="rId3"/>
              </a:rPr>
              <a:t>http://www.history.com/topics/reformation/videos/protestand-reformation-english-reformation</a:t>
            </a:r>
            <a:endParaRPr lang="en-C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131" y="160098"/>
            <a:ext cx="7648808" cy="2743198"/>
          </a:xfrm>
        </p:spPr>
        <p:txBody>
          <a:bodyPr/>
          <a:lstStyle/>
          <a:p>
            <a:pPr algn="ctr"/>
            <a:r>
              <a:rPr lang="en-CA" dirty="0" smtClean="0">
                <a:solidFill>
                  <a:srgbClr val="FF0000"/>
                </a:solidFill>
              </a:rPr>
              <a:t>Tip of the Day:</a:t>
            </a:r>
            <a:br>
              <a:rPr lang="en-CA" dirty="0" smtClean="0">
                <a:solidFill>
                  <a:srgbClr val="FF0000"/>
                </a:solidFill>
              </a:rPr>
            </a:br>
            <a:endParaRPr lang="en-CA" dirty="0"/>
          </a:p>
        </p:txBody>
      </p:sp>
      <p:sp>
        <p:nvSpPr>
          <p:cNvPr id="4" name="TextBox 3"/>
          <p:cNvSpPr txBox="1"/>
          <p:nvPr/>
        </p:nvSpPr>
        <p:spPr>
          <a:xfrm>
            <a:off x="848266" y="2903296"/>
            <a:ext cx="8366673" cy="2862322"/>
          </a:xfrm>
          <a:prstGeom prst="rect">
            <a:avLst/>
          </a:prstGeom>
          <a:noFill/>
        </p:spPr>
        <p:txBody>
          <a:bodyPr wrap="square" rtlCol="0">
            <a:spAutoFit/>
          </a:bodyPr>
          <a:lstStyle/>
          <a:p>
            <a:pPr algn="ctr"/>
            <a:r>
              <a:rPr lang="en-CA" sz="3600" dirty="0" smtClean="0"/>
              <a:t>When writing a test, unless it tells you to go in order, complete the challenging questions first. (e.g. Paragraph questions before multiple choice)</a:t>
            </a:r>
          </a:p>
        </p:txBody>
      </p:sp>
    </p:spTree>
    <p:extLst>
      <p:ext uri="{BB962C8B-B14F-4D97-AF65-F5344CB8AC3E}">
        <p14:creationId xmlns="" xmlns:p14="http://schemas.microsoft.com/office/powerpoint/2010/main" val="308147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91" y="1884947"/>
            <a:ext cx="8596668" cy="2903621"/>
          </a:xfrm>
        </p:spPr>
        <p:txBody>
          <a:bodyPr>
            <a:noAutofit/>
          </a:bodyPr>
          <a:lstStyle/>
          <a:p>
            <a:pPr algn="ctr"/>
            <a:r>
              <a:rPr lang="en-CA" sz="6000" dirty="0" smtClean="0"/>
              <a:t>Recap on the Reformation Video</a:t>
            </a:r>
            <a:endParaRPr lang="en-CA"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Henry </a:t>
            </a:r>
            <a:r>
              <a:rPr lang="en-CA" dirty="0" smtClean="0"/>
              <a:t>VIII</a:t>
            </a:r>
            <a:endParaRPr lang="en-CA" dirty="0"/>
          </a:p>
        </p:txBody>
      </p:sp>
      <p:sp>
        <p:nvSpPr>
          <p:cNvPr id="3" name="Content Placeholder 2"/>
          <p:cNvSpPr>
            <a:spLocks noGrp="1"/>
          </p:cNvSpPr>
          <p:nvPr>
            <p:ph idx="1"/>
          </p:nvPr>
        </p:nvSpPr>
        <p:spPr/>
        <p:txBody>
          <a:bodyPr/>
          <a:lstStyle/>
          <a:p>
            <a:r>
              <a:rPr lang="en-CA" dirty="0" smtClean="0"/>
              <a:t>Wants to separate from his wife. </a:t>
            </a:r>
          </a:p>
          <a:p>
            <a:endParaRPr lang="en-CA" dirty="0" smtClean="0"/>
          </a:p>
          <a:p>
            <a:r>
              <a:rPr lang="en-CA" dirty="0" smtClean="0"/>
              <a:t>Wants to produce a male child to succeed his throne.</a:t>
            </a:r>
          </a:p>
          <a:p>
            <a:endParaRPr lang="en-CA" dirty="0" smtClean="0"/>
          </a:p>
          <a:p>
            <a:r>
              <a:rPr lang="en-CA" dirty="0" smtClean="0"/>
              <a:t>Figured out a way: Act of Supremacy. He makes the Church of England under direct command of King instead of the Pope.</a:t>
            </a:r>
            <a:endParaRPr lang="en-CA" dirty="0" smtClean="0"/>
          </a:p>
          <a:p>
            <a:endParaRPr lang="en-CA" dirty="0" smtClean="0"/>
          </a:p>
          <a:p>
            <a:r>
              <a:rPr lang="en-CA" dirty="0" smtClean="0"/>
              <a:t>A new religion is created: Anglican. (Related to Protestant)</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Edward VI</a:t>
            </a:r>
            <a:endParaRPr lang="en-CA" dirty="0"/>
          </a:p>
        </p:txBody>
      </p:sp>
      <p:sp>
        <p:nvSpPr>
          <p:cNvPr id="3" name="Content Placeholder 2"/>
          <p:cNvSpPr>
            <a:spLocks noGrp="1"/>
          </p:cNvSpPr>
          <p:nvPr>
            <p:ph idx="1"/>
          </p:nvPr>
        </p:nvSpPr>
        <p:spPr>
          <a:xfrm>
            <a:off x="701398" y="2057400"/>
            <a:ext cx="8596668" cy="3839583"/>
          </a:xfrm>
        </p:spPr>
        <p:txBody>
          <a:bodyPr/>
          <a:lstStyle/>
          <a:p>
            <a:pPr>
              <a:buNone/>
            </a:pPr>
            <a:r>
              <a:rPr lang="en-CA" dirty="0" smtClean="0"/>
              <a:t>Was the son of King Henry VIII</a:t>
            </a:r>
          </a:p>
          <a:p>
            <a:pPr>
              <a:buNone/>
            </a:pPr>
            <a:endParaRPr lang="en-CA" dirty="0" smtClean="0"/>
          </a:p>
          <a:p>
            <a:pPr>
              <a:buNone/>
            </a:pPr>
            <a:r>
              <a:rPr lang="en-CA" dirty="0" smtClean="0"/>
              <a:t>Died when he was fifteen years old.</a:t>
            </a:r>
            <a:endParaRPr lang="en-CA" dirty="0" smtClean="0"/>
          </a:p>
          <a:p>
            <a:pPr>
              <a:buAutoNum type="alphaUcParenR"/>
            </a:pPr>
            <a:endParaRPr lang="en-CA" dirty="0" smtClean="0"/>
          </a:p>
          <a:p>
            <a:pPr>
              <a:buNone/>
            </a:pPr>
            <a:r>
              <a:rPr lang="en-CA" dirty="0" smtClean="0"/>
              <a:t>Protestantism is fully established under his rule. </a:t>
            </a:r>
            <a:endParaRPr lang="en-CA" dirty="0" smtClean="0"/>
          </a:p>
          <a:p>
            <a:pPr>
              <a:buNone/>
            </a:pPr>
            <a:endParaRPr lang="en-CA" dirty="0" smtClean="0"/>
          </a:p>
          <a:p>
            <a:pPr>
              <a:buNone/>
            </a:pPr>
            <a:r>
              <a:rPr lang="en-CA" dirty="0" smtClean="0"/>
              <a:t>He became sick and found out it was unrecoverable.</a:t>
            </a:r>
            <a:endParaRPr lang="en-CA" dirty="0" smtClean="0"/>
          </a:p>
          <a:p>
            <a:pPr>
              <a:buNone/>
            </a:pPr>
            <a:endParaRPr lang="en-CA" dirty="0" smtClean="0"/>
          </a:p>
          <a:p>
            <a:pPr>
              <a:buNone/>
            </a:pPr>
            <a:r>
              <a:rPr lang="en-CA" dirty="0" smtClean="0"/>
              <a:t>He named his cousin Lady Jane Grey to be the next heir to the throne.</a:t>
            </a:r>
            <a:endParaRPr lang="en-CA" dirty="0" smtClean="0"/>
          </a:p>
          <a:p>
            <a:pPr>
              <a:buNone/>
            </a:pP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Mary I of England (also known as Bloody Mary)</a:t>
            </a:r>
            <a:endParaRPr lang="en-CA" dirty="0"/>
          </a:p>
        </p:txBody>
      </p:sp>
      <p:sp>
        <p:nvSpPr>
          <p:cNvPr id="3" name="Content Placeholder 2"/>
          <p:cNvSpPr>
            <a:spLocks noGrp="1"/>
          </p:cNvSpPr>
          <p:nvPr>
            <p:ph idx="1"/>
          </p:nvPr>
        </p:nvSpPr>
        <p:spPr/>
        <p:txBody>
          <a:bodyPr>
            <a:normAutofit/>
          </a:bodyPr>
          <a:lstStyle/>
          <a:p>
            <a:r>
              <a:rPr lang="en-CA" dirty="0" smtClean="0"/>
              <a:t>Assembled a force to physically remove Lady Jane Grey off the throne and beheaded her. </a:t>
            </a:r>
            <a:endParaRPr lang="en-CA" dirty="0" smtClean="0"/>
          </a:p>
          <a:p>
            <a:endParaRPr lang="en-CA" dirty="0" smtClean="0"/>
          </a:p>
          <a:p>
            <a:r>
              <a:rPr lang="en-CA" dirty="0" smtClean="0"/>
              <a:t>Was the only surviving daughter of King Henry VIII’s initial wife Catherine of Aragon. </a:t>
            </a:r>
            <a:endParaRPr lang="en-CA" dirty="0" smtClean="0"/>
          </a:p>
          <a:p>
            <a:endParaRPr lang="en-CA" dirty="0" smtClean="0"/>
          </a:p>
          <a:p>
            <a:r>
              <a:rPr lang="en-CA" dirty="0" smtClean="0"/>
              <a:t>Changed England’s religion back to Roman Catholic. Anyone who wasn’t was burned at stake. (about 283 people) </a:t>
            </a:r>
            <a:endParaRPr lang="en-CA" dirty="0" smtClean="0"/>
          </a:p>
          <a:p>
            <a:endParaRPr lang="en-CA" dirty="0" smtClean="0"/>
          </a:p>
          <a:p>
            <a:r>
              <a:rPr lang="en-CA" dirty="0" smtClean="0"/>
              <a:t>Her half sister, Elizabeth I, also daughter of King Henry VII</a:t>
            </a:r>
            <a:endParaRPr lang="en-CA" dirty="0" smtClean="0"/>
          </a:p>
          <a:p>
            <a:endParaRPr lang="en-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Elizabeth I</a:t>
            </a:r>
            <a:endParaRPr lang="en-CA" dirty="0"/>
          </a:p>
        </p:txBody>
      </p:sp>
      <p:sp>
        <p:nvSpPr>
          <p:cNvPr id="3" name="Content Placeholder 2"/>
          <p:cNvSpPr>
            <a:spLocks noGrp="1"/>
          </p:cNvSpPr>
          <p:nvPr>
            <p:ph idx="1"/>
          </p:nvPr>
        </p:nvSpPr>
        <p:spPr/>
        <p:txBody>
          <a:bodyPr>
            <a:normAutofit/>
          </a:bodyPr>
          <a:lstStyle/>
          <a:p>
            <a:r>
              <a:rPr lang="en-CA" dirty="0" smtClean="0"/>
              <a:t>Ruled by good counsel—trusted her Parliamen</a:t>
            </a:r>
            <a:r>
              <a:rPr lang="en-CA" dirty="0" smtClean="0"/>
              <a:t>t well.</a:t>
            </a:r>
            <a:endParaRPr lang="en-CA" dirty="0" smtClean="0"/>
          </a:p>
          <a:p>
            <a:endParaRPr lang="en-CA" dirty="0" smtClean="0"/>
          </a:p>
          <a:p>
            <a:r>
              <a:rPr lang="en-CA" dirty="0" smtClean="0"/>
              <a:t>Famous as a virgin because she never married.</a:t>
            </a:r>
            <a:endParaRPr lang="en-CA" dirty="0" smtClean="0"/>
          </a:p>
          <a:p>
            <a:endParaRPr lang="en-CA" dirty="0" smtClean="0"/>
          </a:p>
          <a:p>
            <a:r>
              <a:rPr lang="en-CA" dirty="0" smtClean="0"/>
              <a:t>Switched back England into Protestant Religion.</a:t>
            </a:r>
            <a:endParaRPr lang="en-CA" dirty="0" smtClean="0"/>
          </a:p>
          <a:p>
            <a:endParaRPr lang="en-CA" dirty="0" smtClean="0"/>
          </a:p>
          <a:p>
            <a:r>
              <a:rPr lang="en-CA" dirty="0" smtClean="0"/>
              <a:t>Brought back English drama. Shakespeare.</a:t>
            </a:r>
            <a:endParaRPr lang="en-CA" dirty="0" smtClean="0"/>
          </a:p>
          <a:p>
            <a:endParaRPr lang="en-CA" dirty="0" smtClean="0"/>
          </a:p>
          <a:p>
            <a:r>
              <a:rPr lang="en-CA" dirty="0" smtClean="0"/>
              <a:t>Ruled for 44 years.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Catholic Vs. Protestant.</a:t>
            </a:r>
            <a:endParaRPr lang="en-CA" dirty="0"/>
          </a:p>
        </p:txBody>
      </p:sp>
      <p:sp>
        <p:nvSpPr>
          <p:cNvPr id="3" name="Content Placeholder 2"/>
          <p:cNvSpPr>
            <a:spLocks noGrp="1"/>
          </p:cNvSpPr>
          <p:nvPr>
            <p:ph idx="1"/>
          </p:nvPr>
        </p:nvSpPr>
        <p:spPr>
          <a:xfrm>
            <a:off x="677334" y="1371599"/>
            <a:ext cx="8596668" cy="4669763"/>
          </a:xfrm>
        </p:spPr>
        <p:txBody>
          <a:bodyPr>
            <a:normAutofit/>
          </a:bodyPr>
          <a:lstStyle/>
          <a:p>
            <a:pPr>
              <a:buNone/>
            </a:pPr>
            <a:r>
              <a:rPr lang="en-CA" dirty="0" smtClean="0"/>
              <a:t>Catholic:</a:t>
            </a:r>
          </a:p>
          <a:p>
            <a:pPr>
              <a:buFontTx/>
              <a:buChar char="-"/>
            </a:pPr>
            <a:r>
              <a:rPr lang="en-CA" dirty="0" smtClean="0"/>
              <a:t>Loves decorations and elaborate.</a:t>
            </a:r>
          </a:p>
          <a:p>
            <a:pPr>
              <a:buFontTx/>
              <a:buChar char="-"/>
            </a:pP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HUMANISM</a:t>
            </a:r>
            <a:endParaRPr lang="en-CA" dirty="0"/>
          </a:p>
        </p:txBody>
      </p:sp>
      <p:sp>
        <p:nvSpPr>
          <p:cNvPr id="3" name="Content Placeholder 2"/>
          <p:cNvSpPr>
            <a:spLocks noGrp="1"/>
          </p:cNvSpPr>
          <p:nvPr>
            <p:ph idx="1"/>
          </p:nvPr>
        </p:nvSpPr>
        <p:spPr>
          <a:xfrm>
            <a:off x="677334" y="1371599"/>
            <a:ext cx="8596668" cy="4669763"/>
          </a:xfrm>
        </p:spPr>
        <p:txBody>
          <a:bodyPr>
            <a:normAutofit/>
          </a:bodyPr>
          <a:lstStyle/>
          <a:p>
            <a:r>
              <a:rPr lang="en-CA" dirty="0" smtClean="0"/>
              <a:t>But believing in yourself more DOESN’T mean they’re believing in God less. Humanism does NOT reject religious ideas. </a:t>
            </a:r>
          </a:p>
          <a:p>
            <a:endParaRPr lang="en-CA" dirty="0" smtClean="0"/>
          </a:p>
          <a:p>
            <a:r>
              <a:rPr lang="en-CA" dirty="0" smtClean="0"/>
              <a:t>Because they’re not rejecting religion this is when great things can be built using the ideas of human beings. (Santa Maria del Fiore)</a:t>
            </a:r>
          </a:p>
          <a:p>
            <a:endParaRPr lang="en-CA" dirty="0" smtClean="0"/>
          </a:p>
          <a:p>
            <a:r>
              <a:rPr lang="en-CA" dirty="0" smtClean="0"/>
              <a:t>Renaissance is all about change. Changing the way how people think. Changing the way how things look. </a:t>
            </a:r>
          </a:p>
          <a:p>
            <a:endParaRPr lang="en-CA" dirty="0" smtClean="0"/>
          </a:p>
          <a:p>
            <a:r>
              <a:rPr lang="en-CA" dirty="0" smtClean="0"/>
              <a:t>This includes art! They care about the humans more so painters and artists started to paint more that show human faces. Beautiful faces. Ugly faces.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2037</TotalTime>
  <Words>545</Words>
  <Application>Microsoft Office PowerPoint</Application>
  <PresentationFormat>Custom</PresentationFormat>
  <Paragraphs>85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Mr. Chau’s 10th Lesson</vt:lpstr>
      <vt:lpstr>Tip of the Day: </vt:lpstr>
      <vt:lpstr>Recap on the Reformation Video</vt:lpstr>
      <vt:lpstr>King Henry VIII</vt:lpstr>
      <vt:lpstr>King Edward VI</vt:lpstr>
      <vt:lpstr>Mary I of England (also known as Bloody Mary)</vt:lpstr>
      <vt:lpstr>Elizabeth I</vt:lpstr>
      <vt:lpstr>Catholic Vs. Protestant.</vt:lpstr>
      <vt:lpstr>HUMANISM</vt:lpstr>
      <vt:lpstr>Slide 10</vt:lpstr>
      <vt:lpstr>Printing Press</vt:lpstr>
      <vt:lpstr>Caravans &amp; Trade</vt:lpstr>
      <vt:lpstr>Oil Painting</vt:lpstr>
      <vt:lpstr>Writers/Recorders</vt:lpstr>
      <vt:lpstr>Scientific Revolution</vt:lpstr>
      <vt:lpstr>Slide 16</vt:lpstr>
      <vt:lpstr>The Reformation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Chau’s 1st Lesson</dc:title>
  <dc:creator>Randy Chau</dc:creator>
  <cp:lastModifiedBy>Randy</cp:lastModifiedBy>
  <cp:revision>81</cp:revision>
  <dcterms:created xsi:type="dcterms:W3CDTF">2014-02-03T16:12:22Z</dcterms:created>
  <dcterms:modified xsi:type="dcterms:W3CDTF">2014-04-04T23:28:28Z</dcterms:modified>
</cp:coreProperties>
</file>