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08/12/2014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8643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08/12/2014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02061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08/12/2014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40281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08/12/2014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126352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08/12/2014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221037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08/12/2014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985291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08/12/2014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965706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08/12/2014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50715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08/12/2014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18821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08/12/2014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05601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08/12/2014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3851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08/12/2014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56223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08/12/2014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85363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08/12/2014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31344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08/12/2014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79357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08/12/2014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64945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C4CC-2A1C-464D-B156-BCFCBC068EDA}" type="datetimeFigureOut">
              <a:rPr lang="en-CA" smtClean="0"/>
              <a:pPr/>
              <a:t>08/12/2014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06382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Mr. </a:t>
            </a:r>
            <a:r>
              <a:rPr lang="en-CA" dirty="0" err="1" smtClean="0"/>
              <a:t>Chau’s</a:t>
            </a:r>
            <a:r>
              <a:rPr lang="en-CA" dirty="0" smtClean="0"/>
              <a:t> </a:t>
            </a:r>
            <a:r>
              <a:rPr lang="en-CA" dirty="0" smtClean="0"/>
              <a:t>11</a:t>
            </a:r>
            <a:r>
              <a:rPr lang="en-CA" baseline="30000" dirty="0" smtClean="0"/>
              <a:t>th</a:t>
            </a:r>
            <a:r>
              <a:rPr lang="en-CA" dirty="0" smtClean="0"/>
              <a:t> </a:t>
            </a:r>
            <a:r>
              <a:rPr lang="en-CA" dirty="0" smtClean="0"/>
              <a:t>Lesson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1477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Vocabulary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1417"/>
            <a:ext cx="8596668" cy="5316583"/>
          </a:xfrm>
        </p:spPr>
        <p:txBody>
          <a:bodyPr>
            <a:normAutofit fontScale="92500"/>
          </a:bodyPr>
          <a:lstStyle/>
          <a:p>
            <a:r>
              <a:rPr lang="en-CA" sz="2400" dirty="0" smtClean="0"/>
              <a:t>Hugh Allan- a businessman who made his fortune by shipping, manufacturing, and railroad building in eastern Canada.</a:t>
            </a:r>
            <a:endParaRPr lang="en-CA" sz="2400" dirty="0" smtClean="0"/>
          </a:p>
          <a:p>
            <a:endParaRPr lang="en-CA" sz="2400" dirty="0" smtClean="0"/>
          </a:p>
          <a:p>
            <a:r>
              <a:rPr lang="en-CA" sz="2400" dirty="0" smtClean="0"/>
              <a:t>CPR- a transcontinental railway that links Canada between all the provinces within the country.</a:t>
            </a:r>
            <a:endParaRPr lang="en-CA" sz="2400" dirty="0" smtClean="0"/>
          </a:p>
          <a:p>
            <a:endParaRPr lang="en-CA" sz="2400" dirty="0" smtClean="0"/>
          </a:p>
          <a:p>
            <a:r>
              <a:rPr lang="en-CA" sz="2400" dirty="0" smtClean="0"/>
              <a:t>Pacific Scandal- a memo that George-Etienne Cartier wrote that seems like John A. Macdonald was on Hugh Allan’s payroll. This event caused Macdonald to resign as prime minister.</a:t>
            </a:r>
            <a:endParaRPr lang="en-CA" sz="2400" dirty="0" smtClean="0"/>
          </a:p>
          <a:p>
            <a:endParaRPr lang="en-CA" sz="2400" dirty="0" smtClean="0"/>
          </a:p>
          <a:p>
            <a:r>
              <a:rPr lang="en-CA" sz="2400" dirty="0" smtClean="0"/>
              <a:t>Alexander Mackenzie- the new prime minister that took over John A. Macdonald. He disagreed with Macdonald’s dream of a transcontinental railway.</a:t>
            </a:r>
            <a:endParaRPr lang="en-CA" sz="2400" dirty="0" smtClean="0"/>
          </a:p>
          <a:p>
            <a:endParaRPr lang="en-CA" sz="2400" dirty="0" smtClean="0"/>
          </a:p>
          <a:p>
            <a:endParaRPr lang="en-CA" sz="2400" dirty="0" smtClean="0"/>
          </a:p>
          <a:p>
            <a:endParaRPr lang="en-CA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Vocabulary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84663"/>
            <a:ext cx="8596668" cy="5473337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Secede</a:t>
            </a:r>
            <a:r>
              <a:rPr lang="en-CA" sz="2400" dirty="0" smtClean="0"/>
              <a:t>-to withdraw from Confederation</a:t>
            </a:r>
          </a:p>
          <a:p>
            <a:endParaRPr lang="en-CA" sz="2400" dirty="0" smtClean="0"/>
          </a:p>
          <a:p>
            <a:r>
              <a:rPr lang="en-CA" sz="2400" b="1" dirty="0" smtClean="0"/>
              <a:t>National Policy</a:t>
            </a:r>
            <a:r>
              <a:rPr lang="en-CA" sz="2400" dirty="0" smtClean="0"/>
              <a:t>-a policy devised by John A. Macdonald to include protective tariffs, western settlement, and the CPR into the political platform.</a:t>
            </a:r>
            <a:endParaRPr lang="en-CA" sz="2400" dirty="0" smtClean="0"/>
          </a:p>
          <a:p>
            <a:endParaRPr lang="en-CA" sz="2400" b="1" dirty="0" smtClean="0"/>
          </a:p>
          <a:p>
            <a:r>
              <a:rPr lang="en-CA" sz="2400" b="1" dirty="0" smtClean="0"/>
              <a:t>CPR Syndicate- </a:t>
            </a:r>
            <a:r>
              <a:rPr lang="en-CA" sz="2400" dirty="0" smtClean="0"/>
              <a:t>a trio comprised of George Stephen, Donald Smith, and James J. Hill to fund the CPR project.</a:t>
            </a:r>
            <a:endParaRPr lang="en-CA" sz="2400" dirty="0" smtClean="0"/>
          </a:p>
          <a:p>
            <a:endParaRPr lang="en-CA" sz="2400" b="1" dirty="0" smtClean="0"/>
          </a:p>
          <a:p>
            <a:r>
              <a:rPr lang="en-CA" sz="2400" b="1" dirty="0" smtClean="0"/>
              <a:t>William Van Horne</a:t>
            </a:r>
            <a:r>
              <a:rPr lang="en-CA" sz="2400" dirty="0" smtClean="0"/>
              <a:t>-</a:t>
            </a:r>
            <a:r>
              <a:rPr lang="en-CA" sz="2400" b="1" dirty="0" smtClean="0"/>
              <a:t> </a:t>
            </a:r>
            <a:r>
              <a:rPr lang="en-CA" sz="2400" dirty="0" smtClean="0"/>
              <a:t>a general manager hired by James Hill to speed up the building process of the CPR.</a:t>
            </a:r>
            <a:endParaRPr lang="en-CA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657</TotalTime>
  <Words>169</Words>
  <Application>Microsoft Office PowerPoint</Application>
  <PresentationFormat>Custom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Facet</vt:lpstr>
      <vt:lpstr>Mr. Chau’s 11th Lesson</vt:lpstr>
      <vt:lpstr>Vocabulary</vt:lpstr>
      <vt:lpstr>Vocabulary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Chau’s 1st Lesson</dc:title>
  <dc:creator>Randy Chau</dc:creator>
  <cp:lastModifiedBy>Randy</cp:lastModifiedBy>
  <cp:revision>55</cp:revision>
  <dcterms:created xsi:type="dcterms:W3CDTF">2014-02-03T16:12:22Z</dcterms:created>
  <dcterms:modified xsi:type="dcterms:W3CDTF">2014-12-08T19:32:42Z</dcterms:modified>
</cp:coreProperties>
</file>