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2"/>
  </p:notesMasterIdLst>
  <p:sldIdLst>
    <p:sldId id="256" r:id="rId2"/>
    <p:sldId id="265" r:id="rId3"/>
    <p:sldId id="269" r:id="rId4"/>
    <p:sldId id="277" r:id="rId5"/>
    <p:sldId id="274" r:id="rId6"/>
    <p:sldId id="270" r:id="rId7"/>
    <p:sldId id="271" r:id="rId8"/>
    <p:sldId id="272" r:id="rId9"/>
    <p:sldId id="275"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9" d="100"/>
          <a:sy n="79" d="100"/>
        </p:scale>
        <p:origin x="-114" y="-17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4AE14-A116-48BE-B709-E1B54A58F9C8}" type="datetimeFigureOut">
              <a:rPr lang="en-CA" smtClean="0"/>
              <a:pPr/>
              <a:t>11/04/2014</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26516-8B83-4B1B-8C7D-846C1C7667E8}"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10</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48643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02061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402811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126352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22103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985291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1965706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50715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18821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05601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13851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56223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8536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31344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AC4CC-2A1C-464D-B156-BCFCBC068EDA}" type="datetimeFigureOut">
              <a:rPr lang="en-CA" smtClean="0"/>
              <a:pPr/>
              <a:t>11/04/2014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79357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
        <p:nvSpPr>
          <p:cNvPr id="5" name="Date Placeholder 4"/>
          <p:cNvSpPr>
            <a:spLocks noGrp="1"/>
          </p:cNvSpPr>
          <p:nvPr>
            <p:ph type="dt" sz="half" idx="10"/>
          </p:nvPr>
        </p:nvSpPr>
        <p:spPr/>
        <p:txBody>
          <a:bodyPr/>
          <a:lstStyle/>
          <a:p>
            <a:fld id="{C1DAC4CC-2A1C-464D-B156-BCFCBC068EDA}" type="datetimeFigureOut">
              <a:rPr lang="en-CA" smtClean="0"/>
              <a:pPr/>
              <a:t>11/04/2014</a:t>
            </a:fld>
            <a:endParaRPr lang="en-CA"/>
          </a:p>
        </p:txBody>
      </p:sp>
    </p:spTree>
    <p:extLst>
      <p:ext uri="{BB962C8B-B14F-4D97-AF65-F5344CB8AC3E}">
        <p14:creationId xmlns="" xmlns:p14="http://schemas.microsoft.com/office/powerpoint/2010/main" val="164945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DAC4CC-2A1C-464D-B156-BCFCBC068EDA}" type="datetimeFigureOut">
              <a:rPr lang="en-CA" smtClean="0"/>
              <a:pPr/>
              <a:t>11/04/2014</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0638281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Mr. </a:t>
            </a:r>
            <a:r>
              <a:rPr lang="en-CA" dirty="0" err="1" smtClean="0"/>
              <a:t>Chau’s</a:t>
            </a:r>
            <a:r>
              <a:rPr lang="en-CA" dirty="0" smtClean="0"/>
              <a:t> 12</a:t>
            </a:r>
            <a:r>
              <a:rPr lang="en-CA" baseline="30000" dirty="0" smtClean="0"/>
              <a:t>th</a:t>
            </a:r>
            <a:r>
              <a:rPr lang="en-CA" dirty="0" smtClean="0"/>
              <a:t> Lesson</a:t>
            </a:r>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 xmlns:p14="http://schemas.microsoft.com/office/powerpoint/2010/main" val="3147740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5:</a:t>
            </a:r>
            <a:endParaRPr lang="en-CA" dirty="0"/>
          </a:p>
        </p:txBody>
      </p:sp>
      <p:sp>
        <p:nvSpPr>
          <p:cNvPr id="3" name="Content Placeholder 2"/>
          <p:cNvSpPr>
            <a:spLocks noGrp="1"/>
          </p:cNvSpPr>
          <p:nvPr>
            <p:ph idx="1"/>
          </p:nvPr>
        </p:nvSpPr>
        <p:spPr>
          <a:xfrm>
            <a:off x="677334" y="1371599"/>
            <a:ext cx="8596668" cy="4669763"/>
          </a:xfrm>
        </p:spPr>
        <p:txBody>
          <a:bodyPr>
            <a:normAutofit fontScale="92500" lnSpcReduction="10000"/>
          </a:bodyPr>
          <a:lstStyle/>
          <a:p>
            <a:r>
              <a:rPr lang="en-CA" dirty="0" smtClean="0"/>
              <a:t>Concluding Paragraph: </a:t>
            </a:r>
          </a:p>
          <a:p>
            <a:endParaRPr lang="en-CA" dirty="0" smtClean="0"/>
          </a:p>
          <a:p>
            <a:r>
              <a:rPr lang="en-CA" dirty="0" smtClean="0"/>
              <a:t>Tell the person that you really want the job. Sentences like (I hope you will consider me for this position because of ___)</a:t>
            </a:r>
          </a:p>
          <a:p>
            <a:endParaRPr lang="en-CA" dirty="0" smtClean="0"/>
          </a:p>
          <a:p>
            <a:r>
              <a:rPr lang="en-CA" dirty="0" smtClean="0"/>
              <a:t>Tell them when you are available! If you go to Church on Sundays then you can’t work. If you go to school then you can’t work what days? If you have another part time job then what? (So tell them when you are able to work; the more available days you have the higher the chances of you getting hired). Finally, THANK THEM FOR THE TIME IN READING THIS LETTER! IF they got this far in reading it—chances are they really like you!</a:t>
            </a:r>
          </a:p>
          <a:p>
            <a:endParaRPr lang="en-CA" dirty="0" smtClean="0"/>
          </a:p>
          <a:p>
            <a:r>
              <a:rPr lang="en-CA" dirty="0" smtClean="0"/>
              <a:t>End with a ending greeting (Yours Truly, Sincerely, etc.)</a:t>
            </a:r>
          </a:p>
          <a:p>
            <a:endParaRPr lang="en-CA" dirty="0" smtClean="0"/>
          </a:p>
          <a:p>
            <a:r>
              <a:rPr lang="en-CA" dirty="0" smtClean="0"/>
              <a:t>Sign your name and write your name at the bottom.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heckerboard(across)">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6131" y="160098"/>
            <a:ext cx="7648808" cy="2743198"/>
          </a:xfrm>
        </p:spPr>
        <p:txBody>
          <a:bodyPr/>
          <a:lstStyle/>
          <a:p>
            <a:pPr algn="ctr"/>
            <a:r>
              <a:rPr lang="en-CA" dirty="0" smtClean="0">
                <a:solidFill>
                  <a:srgbClr val="FF0000"/>
                </a:solidFill>
              </a:rPr>
              <a:t>Tip of the Day:</a:t>
            </a:r>
            <a:br>
              <a:rPr lang="en-CA" dirty="0" smtClean="0">
                <a:solidFill>
                  <a:srgbClr val="FF0000"/>
                </a:solidFill>
              </a:rPr>
            </a:br>
            <a:endParaRPr lang="en-CA" dirty="0"/>
          </a:p>
        </p:txBody>
      </p:sp>
      <p:sp>
        <p:nvSpPr>
          <p:cNvPr id="4" name="TextBox 3"/>
          <p:cNvSpPr txBox="1"/>
          <p:nvPr/>
        </p:nvSpPr>
        <p:spPr>
          <a:xfrm>
            <a:off x="848266" y="2903296"/>
            <a:ext cx="8366673" cy="3416320"/>
          </a:xfrm>
          <a:prstGeom prst="rect">
            <a:avLst/>
          </a:prstGeom>
          <a:noFill/>
        </p:spPr>
        <p:txBody>
          <a:bodyPr wrap="square" rtlCol="0">
            <a:spAutoFit/>
          </a:bodyPr>
          <a:lstStyle/>
          <a:p>
            <a:pPr algn="ctr"/>
            <a:r>
              <a:rPr lang="en-CA" sz="3600" dirty="0" smtClean="0"/>
              <a:t>When searching for information on search engines. Using quotations will help you find articles with the exact words inside the quotes. Using a plus sign instead of “and” will also help you get better results.</a:t>
            </a:r>
            <a:endParaRPr lang="en-CA" sz="3600" dirty="0"/>
          </a:p>
        </p:txBody>
      </p:sp>
    </p:spTree>
    <p:extLst>
      <p:ext uri="{BB962C8B-B14F-4D97-AF65-F5344CB8AC3E}">
        <p14:creationId xmlns="" xmlns:p14="http://schemas.microsoft.com/office/powerpoint/2010/main" val="3081476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491" y="1884947"/>
            <a:ext cx="8596668" cy="2903621"/>
          </a:xfrm>
        </p:spPr>
        <p:txBody>
          <a:bodyPr>
            <a:noAutofit/>
          </a:bodyPr>
          <a:lstStyle/>
          <a:p>
            <a:pPr algn="ctr"/>
            <a:r>
              <a:rPr lang="en-CA" sz="6000" dirty="0" smtClean="0"/>
              <a:t>Cover Letter &amp; Resume Workshop</a:t>
            </a:r>
            <a:endParaRPr lang="en-CA"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CA" dirty="0" smtClean="0"/>
              <a:t>RESUME WRITING</a:t>
            </a:r>
            <a:endParaRPr lang="en-CA" dirty="0"/>
          </a:p>
        </p:txBody>
      </p:sp>
      <p:sp>
        <p:nvSpPr>
          <p:cNvPr id="7" name="Subtitle 6"/>
          <p:cNvSpPr>
            <a:spLocks noGrp="1"/>
          </p:cNvSpPr>
          <p:nvPr>
            <p:ph type="subTitle" idx="1"/>
          </p:nvPr>
        </p:nvSpPr>
        <p:spPr/>
        <p:txBody>
          <a:bodyPr/>
          <a:lstStyle/>
          <a:p>
            <a:r>
              <a:rPr lang="en-CA" dirty="0" smtClean="0"/>
              <a:t>See attached file</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to write a modified Cover Letter:</a:t>
            </a:r>
            <a:endParaRPr lang="en-CA" dirty="0"/>
          </a:p>
        </p:txBody>
      </p:sp>
      <p:sp>
        <p:nvSpPr>
          <p:cNvPr id="3" name="Content Placeholder 2"/>
          <p:cNvSpPr>
            <a:spLocks noGrp="1"/>
          </p:cNvSpPr>
          <p:nvPr>
            <p:ph idx="1"/>
          </p:nvPr>
        </p:nvSpPr>
        <p:spPr/>
        <p:txBody>
          <a:bodyPr/>
          <a:lstStyle/>
          <a:p>
            <a:r>
              <a:rPr lang="en-CA" dirty="0" smtClean="0"/>
              <a:t>Normal Cover Letters would not be this long. But you are doing an assignment for me and I need you to tell me more about how much you know about the Renaissance.</a:t>
            </a:r>
          </a:p>
          <a:p>
            <a:endParaRPr lang="en-CA" dirty="0" smtClean="0"/>
          </a:p>
          <a:p>
            <a:r>
              <a:rPr lang="en-CA" dirty="0" smtClean="0"/>
              <a:t>A Cover Letter is a letter that you attach with a resume when you are trying to look for a job.</a:t>
            </a:r>
          </a:p>
          <a:p>
            <a:endParaRPr lang="en-CA" dirty="0" smtClean="0"/>
          </a:p>
          <a:p>
            <a:r>
              <a:rPr lang="en-CA" dirty="0" smtClean="0"/>
              <a:t>A Resume is an organized table of information charts that tell me what skills you have, what experiences you have, and what level of school you have.</a:t>
            </a:r>
          </a:p>
          <a:p>
            <a:endParaRPr lang="en-CA" dirty="0" smtClean="0"/>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1:</a:t>
            </a:r>
            <a:endParaRPr lang="en-CA" dirty="0"/>
          </a:p>
        </p:txBody>
      </p:sp>
      <p:sp>
        <p:nvSpPr>
          <p:cNvPr id="3" name="Content Placeholder 2"/>
          <p:cNvSpPr>
            <a:spLocks noGrp="1"/>
          </p:cNvSpPr>
          <p:nvPr>
            <p:ph idx="1"/>
          </p:nvPr>
        </p:nvSpPr>
        <p:spPr>
          <a:xfrm>
            <a:off x="701398" y="2057400"/>
            <a:ext cx="8596668" cy="3839583"/>
          </a:xfrm>
        </p:spPr>
        <p:txBody>
          <a:bodyPr/>
          <a:lstStyle/>
          <a:p>
            <a:pPr>
              <a:buNone/>
            </a:pPr>
            <a:r>
              <a:rPr lang="en-CA" dirty="0" smtClean="0"/>
              <a:t>Top Left Hand Corner. DATE! </a:t>
            </a:r>
          </a:p>
          <a:p>
            <a:pPr>
              <a:buNone/>
            </a:pPr>
            <a:endParaRPr lang="en-CA" dirty="0" smtClean="0"/>
          </a:p>
          <a:p>
            <a:pPr>
              <a:buNone/>
            </a:pPr>
            <a:r>
              <a:rPr lang="en-CA" dirty="0" smtClean="0"/>
              <a:t>Why is this important? The date tells me when you wrote the letter. Did you write it 1 week ago? 1 day ago? Or 10 years ago?—Did you grab an old letter and be lazy and changed a few words. (Kind of tells me what type of person you are)</a:t>
            </a:r>
          </a:p>
          <a:p>
            <a:pPr>
              <a:buNone/>
            </a:pPr>
            <a:endParaRPr lang="en-CA" dirty="0" smtClean="0"/>
          </a:p>
          <a:p>
            <a:pPr>
              <a:buNone/>
            </a:pPr>
            <a:r>
              <a:rPr lang="en-CA" dirty="0" smtClean="0"/>
              <a:t>Below the Date: Address! Where are you sending the letter to? Do you know where the job place is you are applying for?</a:t>
            </a:r>
          </a:p>
          <a:p>
            <a:pPr>
              <a:buNone/>
            </a:pPr>
            <a:endParaRPr lang="en-CA" dirty="0" smtClean="0"/>
          </a:p>
          <a:p>
            <a:pPr>
              <a:buNone/>
            </a:pPr>
            <a:r>
              <a:rPr lang="en-CA" dirty="0" smtClean="0"/>
              <a:t>Top Right Hand Corner: Your Name</a:t>
            </a:r>
            <a:r>
              <a:rPr lang="en-CA" dirty="0" smtClean="0">
                <a:sym typeface="Wingdings" pitchFamily="2" charset="2"/>
              </a:rPr>
              <a:t> Your Real Name.</a:t>
            </a:r>
            <a:endParaRPr lang="en-CA" dirty="0" smtClean="0"/>
          </a:p>
          <a:p>
            <a:pPr>
              <a:buNone/>
            </a:pPr>
            <a:endParaRPr lang="en-CA" dirty="0" smtClean="0"/>
          </a:p>
          <a:p>
            <a:pPr>
              <a:buNone/>
            </a:pP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Step 2: </a:t>
            </a:r>
            <a:endParaRPr lang="en-CA" dirty="0"/>
          </a:p>
        </p:txBody>
      </p:sp>
      <p:sp>
        <p:nvSpPr>
          <p:cNvPr id="3" name="Content Placeholder 2"/>
          <p:cNvSpPr>
            <a:spLocks noGrp="1"/>
          </p:cNvSpPr>
          <p:nvPr>
            <p:ph idx="1"/>
          </p:nvPr>
        </p:nvSpPr>
        <p:spPr/>
        <p:txBody>
          <a:bodyPr>
            <a:normAutofit lnSpcReduction="10000"/>
          </a:bodyPr>
          <a:lstStyle/>
          <a:p>
            <a:r>
              <a:rPr lang="en-CA" dirty="0" smtClean="0"/>
              <a:t>First Paragraph:</a:t>
            </a:r>
          </a:p>
          <a:p>
            <a:endParaRPr lang="en-CA" dirty="0" smtClean="0"/>
          </a:p>
          <a:p>
            <a:pPr>
              <a:buFontTx/>
              <a:buChar char="-"/>
            </a:pPr>
            <a:r>
              <a:rPr lang="en-CA" dirty="0" smtClean="0"/>
              <a:t>Tell me why you are interested about this job? </a:t>
            </a:r>
          </a:p>
          <a:p>
            <a:pPr>
              <a:buFontTx/>
              <a:buChar char="-"/>
            </a:pPr>
            <a:endParaRPr lang="en-CA" dirty="0" smtClean="0"/>
          </a:p>
          <a:p>
            <a:pPr>
              <a:buFontTx/>
              <a:buChar char="-"/>
            </a:pPr>
            <a:r>
              <a:rPr lang="en-CA" dirty="0" smtClean="0"/>
              <a:t>Where did you hear about this hiring event from? </a:t>
            </a:r>
          </a:p>
          <a:p>
            <a:pPr>
              <a:buFontTx/>
              <a:buChar char="-"/>
            </a:pPr>
            <a:endParaRPr lang="en-CA" dirty="0" smtClean="0"/>
          </a:p>
          <a:p>
            <a:pPr>
              <a:buFontTx/>
              <a:buChar char="-"/>
            </a:pPr>
            <a:r>
              <a:rPr lang="en-CA" dirty="0" smtClean="0"/>
              <a:t>Tell me in a really short sentence, how your interest and your skills are useful in the job that you are applying for. (Why should I be interested in you??)</a:t>
            </a:r>
          </a:p>
          <a:p>
            <a:endParaRPr lang="en-CA" dirty="0" smtClean="0"/>
          </a:p>
          <a:p>
            <a:r>
              <a:rPr lang="en-CA" dirty="0" smtClean="0"/>
              <a:t>First Paragraph tries to capture my attention!!! Does it drag me into reading your letter further??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3:</a:t>
            </a:r>
            <a:endParaRPr lang="en-CA" dirty="0"/>
          </a:p>
        </p:txBody>
      </p:sp>
      <p:sp>
        <p:nvSpPr>
          <p:cNvPr id="3" name="Content Placeholder 2"/>
          <p:cNvSpPr>
            <a:spLocks noGrp="1"/>
          </p:cNvSpPr>
          <p:nvPr>
            <p:ph idx="1"/>
          </p:nvPr>
        </p:nvSpPr>
        <p:spPr/>
        <p:txBody>
          <a:bodyPr>
            <a:normAutofit/>
          </a:bodyPr>
          <a:lstStyle/>
          <a:p>
            <a:r>
              <a:rPr lang="en-CA" dirty="0" smtClean="0"/>
              <a:t>Second Paragraph:</a:t>
            </a:r>
          </a:p>
          <a:p>
            <a:endParaRPr lang="en-CA" dirty="0" smtClean="0"/>
          </a:p>
          <a:p>
            <a:r>
              <a:rPr lang="en-CA" dirty="0" smtClean="0"/>
              <a:t>This is one of the most important paragraphs. If you successfully capture your readers’ attention (the person who is doing the hiring) then you need to tell them what type of skills you have in detail. </a:t>
            </a:r>
          </a:p>
          <a:p>
            <a:endParaRPr lang="en-CA" dirty="0" smtClean="0"/>
          </a:p>
          <a:p>
            <a:r>
              <a:rPr lang="en-CA" dirty="0" smtClean="0"/>
              <a:t>This is pretty much the same things in your resume.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4: </a:t>
            </a:r>
            <a:endParaRPr lang="en-CA" dirty="0"/>
          </a:p>
        </p:txBody>
      </p:sp>
      <p:sp>
        <p:nvSpPr>
          <p:cNvPr id="3" name="Content Placeholder 2"/>
          <p:cNvSpPr>
            <a:spLocks noGrp="1"/>
          </p:cNvSpPr>
          <p:nvPr>
            <p:ph idx="1"/>
          </p:nvPr>
        </p:nvSpPr>
        <p:spPr>
          <a:xfrm>
            <a:off x="677334" y="1371599"/>
            <a:ext cx="8596668" cy="4669763"/>
          </a:xfrm>
        </p:spPr>
        <p:txBody>
          <a:bodyPr>
            <a:normAutofit/>
          </a:bodyPr>
          <a:lstStyle/>
          <a:p>
            <a:pPr>
              <a:buFontTx/>
              <a:buChar char="-"/>
            </a:pPr>
            <a:r>
              <a:rPr lang="en-CA" dirty="0" smtClean="0"/>
              <a:t>Third Paragraph.</a:t>
            </a:r>
          </a:p>
          <a:p>
            <a:pPr>
              <a:buFontTx/>
              <a:buChar char="-"/>
            </a:pPr>
            <a:endParaRPr lang="en-CA" dirty="0" smtClean="0"/>
          </a:p>
          <a:p>
            <a:pPr>
              <a:buFontTx/>
              <a:buChar char="-"/>
            </a:pPr>
            <a:r>
              <a:rPr lang="en-CA" dirty="0" smtClean="0"/>
              <a:t>After you talk about your skills, tell me which places have you worked for in the past.</a:t>
            </a:r>
          </a:p>
          <a:p>
            <a:pPr>
              <a:buFontTx/>
              <a:buChar char="-"/>
            </a:pPr>
            <a:endParaRPr lang="en-CA" dirty="0" smtClean="0"/>
          </a:p>
          <a:p>
            <a:pPr>
              <a:buFontTx/>
              <a:buChar char="-"/>
            </a:pPr>
            <a:r>
              <a:rPr lang="en-CA" dirty="0" smtClean="0"/>
              <a:t>Tell me about your experiences. Also a section that’s pulled from your resume.</a:t>
            </a:r>
          </a:p>
          <a:p>
            <a:pPr>
              <a:buFontTx/>
              <a:buChar char="-"/>
            </a:pPr>
            <a:endParaRPr lang="en-CA" dirty="0" smtClean="0"/>
          </a:p>
          <a:p>
            <a:pPr>
              <a:buFontTx/>
              <a:buChar char="-"/>
            </a:pPr>
            <a:r>
              <a:rPr lang="en-CA" dirty="0" smtClean="0"/>
              <a:t>Remember, the cover letter is about you being able to change these point form information into nice flowing sentences to form a good paragraph.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2261</TotalTime>
  <Words>622</Words>
  <Application>Microsoft Office PowerPoint</Application>
  <PresentationFormat>Custom</PresentationFormat>
  <Paragraphs>64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Mr. Chau’s 12th Lesson</vt:lpstr>
      <vt:lpstr>Tip of the Day: </vt:lpstr>
      <vt:lpstr>Cover Letter &amp; Resume Workshop</vt:lpstr>
      <vt:lpstr>RESUME WRITING</vt:lpstr>
      <vt:lpstr>How to write a modified Cover Letter:</vt:lpstr>
      <vt:lpstr>Step 1:</vt:lpstr>
      <vt:lpstr>Step 2: </vt:lpstr>
      <vt:lpstr>Step 3:</vt:lpstr>
      <vt:lpstr>Step 4: </vt:lpstr>
      <vt:lpstr>Step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Chau’s 1st Lesson</dc:title>
  <dc:creator>Randy Chau</dc:creator>
  <cp:lastModifiedBy>Randy</cp:lastModifiedBy>
  <cp:revision>105</cp:revision>
  <dcterms:created xsi:type="dcterms:W3CDTF">2014-02-03T16:12:22Z</dcterms:created>
  <dcterms:modified xsi:type="dcterms:W3CDTF">2014-04-11T20:36:25Z</dcterms:modified>
</cp:coreProperties>
</file>