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17/12/2014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18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3670"/>
            <a:ext cx="8596668" cy="5068388"/>
          </a:xfrm>
        </p:spPr>
        <p:txBody>
          <a:bodyPr>
            <a:normAutofit fontScale="92500"/>
          </a:bodyPr>
          <a:lstStyle/>
          <a:p>
            <a:r>
              <a:rPr lang="en-CA" sz="2400" dirty="0" smtClean="0"/>
              <a:t>49</a:t>
            </a:r>
            <a:r>
              <a:rPr lang="en-CA" sz="2400" baseline="30000" dirty="0" smtClean="0"/>
              <a:t>th</a:t>
            </a:r>
            <a:r>
              <a:rPr lang="en-CA" sz="2400" dirty="0" smtClean="0"/>
              <a:t> </a:t>
            </a:r>
            <a:r>
              <a:rPr lang="en-CA" sz="2400" dirty="0" smtClean="0"/>
              <a:t>Parallel—The line of latitude that serves as a boundary between Canada and the United States.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Oregon </a:t>
            </a:r>
            <a:r>
              <a:rPr lang="en-CA" sz="2400" dirty="0" smtClean="0"/>
              <a:t>Territory—an area along the west coast that is being sought after by Russia, Canada, and the United States.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Manifest </a:t>
            </a:r>
            <a:r>
              <a:rPr lang="en-CA" sz="2400" dirty="0" smtClean="0"/>
              <a:t>Destiny– a belief that the United States will take over the entire continent of North America. 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John </a:t>
            </a:r>
            <a:r>
              <a:rPr lang="en-CA" sz="2400" dirty="0" err="1" smtClean="0"/>
              <a:t>McLoughlin</a:t>
            </a:r>
            <a:r>
              <a:rPr lang="en-CA" sz="2400" dirty="0" smtClean="0"/>
              <a:t>—Initial Chief Factor of Fort Vancouver who established a friendly relationship with the Americans.</a:t>
            </a:r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0869"/>
            <a:ext cx="8596668" cy="438912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The </a:t>
            </a:r>
            <a:r>
              <a:rPr lang="en-CA" sz="2400" dirty="0" smtClean="0"/>
              <a:t>Beaver—a mobile steamship trading post belonging to the HBC that sailed in the Oregon region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James </a:t>
            </a:r>
            <a:r>
              <a:rPr lang="en-CA" sz="2400" dirty="0" smtClean="0"/>
              <a:t>Polk—a democratic president candidate for the United States that tried to take over the Oregon Territory up to the 54° 40’ marker.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James </a:t>
            </a:r>
            <a:r>
              <a:rPr lang="en-CA" sz="2400" dirty="0" smtClean="0"/>
              <a:t>Douglas—Governor of the Vancouver Island colony.</a:t>
            </a:r>
          </a:p>
          <a:p>
            <a:pPr>
              <a:buNone/>
            </a:pPr>
            <a:r>
              <a:rPr lang="en-CA" sz="2400" dirty="0" smtClean="0"/>
              <a:t> </a:t>
            </a:r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596668" cy="4540657"/>
          </a:xfrm>
        </p:spPr>
        <p:txBody>
          <a:bodyPr>
            <a:noAutofit/>
          </a:bodyPr>
          <a:lstStyle/>
          <a:p>
            <a:r>
              <a:rPr lang="en-CA" sz="2400" dirty="0" smtClean="0"/>
              <a:t>George Simpson= Governor of HBC—known as the little emperor</a:t>
            </a:r>
          </a:p>
          <a:p>
            <a:r>
              <a:rPr lang="en-CA" sz="2400" dirty="0" smtClean="0"/>
              <a:t>Russia claimed the BC coast as far south as Northern Vancouver Island.</a:t>
            </a:r>
          </a:p>
          <a:p>
            <a:r>
              <a:rPr lang="en-CA" sz="2400" dirty="0" smtClean="0"/>
              <a:t>49</a:t>
            </a:r>
            <a:r>
              <a:rPr lang="en-CA" sz="2400" baseline="30000" dirty="0" smtClean="0"/>
              <a:t>th</a:t>
            </a:r>
            <a:r>
              <a:rPr lang="en-CA" sz="2400" dirty="0" smtClean="0"/>
              <a:t> Parallel drew a line only up to the edge of the Rocky Mountains—everything on the other side was considered the Oregon Territory</a:t>
            </a:r>
          </a:p>
          <a:p>
            <a:r>
              <a:rPr lang="en-CA" sz="2400" dirty="0" smtClean="0"/>
              <a:t>HBC saw it as an extension of Rupert’s Land so it’s fighting for it too.</a:t>
            </a:r>
          </a:p>
          <a:p>
            <a:r>
              <a:rPr lang="en-CA" sz="2400" dirty="0" smtClean="0"/>
              <a:t>American’s encouraged settlement in this area in order to close in on their goal of controlling the entire North America known as the Manifest Destiny</a:t>
            </a:r>
          </a:p>
          <a:p>
            <a:r>
              <a:rPr lang="en-CA" sz="2400" dirty="0" smtClean="0"/>
              <a:t>HBC had no interest in encouraging settlement because it might disrupt fur trade or undermine the company’s trade monopoly.</a:t>
            </a:r>
            <a:r>
              <a:rPr lang="en-CA" sz="2000" dirty="0" smtClean="0"/>
              <a:t>  </a:t>
            </a:r>
            <a:endParaRPr lang="en-CA" sz="2000" dirty="0" smtClean="0"/>
          </a:p>
        </p:txBody>
      </p:sp>
      <p:pic>
        <p:nvPicPr>
          <p:cNvPr id="7170" name="Picture 2" descr="http://upload.wikimedia.org/wikipedia/commons/6/6b/Gsimps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2100" y="0"/>
            <a:ext cx="2939900" cy="3788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596668" cy="4540657"/>
          </a:xfrm>
        </p:spPr>
        <p:txBody>
          <a:bodyPr>
            <a:noAutofit/>
          </a:bodyPr>
          <a:lstStyle/>
          <a:p>
            <a:r>
              <a:rPr lang="en-CA" sz="2200" dirty="0" smtClean="0"/>
              <a:t>1826-27, In order to control the territory better, Simpson chose Chief Factor John </a:t>
            </a:r>
            <a:r>
              <a:rPr lang="en-CA" sz="2200" dirty="0" err="1" smtClean="0"/>
              <a:t>McLoughlin</a:t>
            </a:r>
            <a:r>
              <a:rPr lang="en-CA" sz="2200" dirty="0" smtClean="0"/>
              <a:t> to manage the area. </a:t>
            </a:r>
            <a:r>
              <a:rPr lang="en-CA" sz="2200" dirty="0" err="1" smtClean="0"/>
              <a:t>McLoughlin</a:t>
            </a:r>
            <a:r>
              <a:rPr lang="en-CA" sz="2200" dirty="0" smtClean="0"/>
              <a:t> is a capable administrator with an unnerving presence. He often forgets to bathe. He’s known for his fairness, and for rewarding employees with parties and banquets. </a:t>
            </a:r>
          </a:p>
          <a:p>
            <a:r>
              <a:rPr lang="en-CA" sz="2200" dirty="0" smtClean="0"/>
              <a:t>He understands politics really well so instead of fighting with the Americans, he told them to only settle south of the Columbia River and stay out of the North side. </a:t>
            </a:r>
          </a:p>
          <a:p>
            <a:r>
              <a:rPr lang="en-CA" sz="2200" dirty="0" smtClean="0"/>
              <a:t>He offered help to American immigrants </a:t>
            </a:r>
          </a:p>
          <a:p>
            <a:r>
              <a:rPr lang="en-CA" sz="2200" dirty="0" smtClean="0"/>
              <a:t>They created 2 major HBC posts: Fort Vancouver and Fort Langley to establish a presence in this region. </a:t>
            </a:r>
          </a:p>
          <a:p>
            <a:r>
              <a:rPr lang="en-CA" sz="2200" dirty="0" smtClean="0"/>
              <a:t>However, the HBC also had to compete with Russia. They made a deal with them to not go beyond 54 degrees and 40’ and in exchange for that the HBC steamship, The Beaver, will supply the Russian posts in Alaska with food. </a:t>
            </a:r>
          </a:p>
          <a:p>
            <a:r>
              <a:rPr lang="en-CA" sz="2200" dirty="0" smtClean="0"/>
              <a:t>This ship also establishes more of a British presence in the area because it was a mobile post. </a:t>
            </a:r>
            <a:endParaRPr lang="en-CA" sz="2200" dirty="0" smtClean="0"/>
          </a:p>
        </p:txBody>
      </p:sp>
      <p:pic>
        <p:nvPicPr>
          <p:cNvPr id="7170" name="Picture 2" descr="http://upload.wikimedia.org/wikipedia/commons/6/6b/Gsimpson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577473" y="1658983"/>
            <a:ext cx="3614527" cy="3069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550331" cy="4540657"/>
          </a:xfrm>
        </p:spPr>
        <p:txBody>
          <a:bodyPr>
            <a:noAutofit/>
          </a:bodyPr>
          <a:lstStyle/>
          <a:p>
            <a:r>
              <a:rPr lang="en-CA" sz="2400" dirty="0" smtClean="0"/>
              <a:t>1841 Simpson came back to the region to discover that they were not expanding. Simpson ordered all coastal ports to be closed except for Fort Simpson and The Beaver. </a:t>
            </a:r>
            <a:r>
              <a:rPr lang="en-CA" sz="2400" dirty="0" err="1" smtClean="0"/>
              <a:t>McLoughlin</a:t>
            </a:r>
            <a:r>
              <a:rPr lang="en-CA" sz="2400" dirty="0" smtClean="0"/>
              <a:t>= furious because all his hard work for 15 years has gone to waste. Anger deepened when </a:t>
            </a:r>
            <a:r>
              <a:rPr lang="en-CA" sz="2400" dirty="0" err="1" smtClean="0"/>
              <a:t>McLoughlin’s</a:t>
            </a:r>
            <a:r>
              <a:rPr lang="en-CA" sz="2400" dirty="0" smtClean="0"/>
              <a:t> son was killed in a brawl at Fort Stikine and Simpson ruled it as a justifiable homicide. Encouraged more American settlement.</a:t>
            </a:r>
          </a:p>
          <a:p>
            <a:r>
              <a:rPr lang="en-CA" sz="2400" dirty="0" smtClean="0"/>
              <a:t>Simpson was alarmed and ordered James Douglas to establish a new depot on Vancouver Island. This became Fort Victoria in honour of Queen Victoria.</a:t>
            </a:r>
          </a:p>
          <a:p>
            <a:r>
              <a:rPr lang="en-CA" sz="2400" dirty="0" err="1" smtClean="0"/>
              <a:t>McLoughlin</a:t>
            </a:r>
            <a:r>
              <a:rPr lang="en-CA" sz="2400" dirty="0" smtClean="0"/>
              <a:t> retired 2 years later from HBC—got a decent pension in recognition for his years of service and was called the Father of Oregon---few Americans know that he was actually born in Quebec.</a:t>
            </a:r>
            <a:endParaRPr lang="en-CA" sz="2400" dirty="0"/>
          </a:p>
        </p:txBody>
      </p:sp>
      <p:pic>
        <p:nvPicPr>
          <p:cNvPr id="7170" name="Picture 2" descr="http://upload.wikimedia.org/wikipedia/commons/6/6b/Gsimpson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53729" y="-1"/>
            <a:ext cx="4638272" cy="6413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1217121329070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195843" cy="62440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</TotalTime>
  <Words>551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Mr. Chau’s 18th Lesson</vt:lpstr>
      <vt:lpstr>Vocabulary</vt:lpstr>
      <vt:lpstr>Vocabulary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35</cp:revision>
  <dcterms:created xsi:type="dcterms:W3CDTF">2014-02-03T16:12:22Z</dcterms:created>
  <dcterms:modified xsi:type="dcterms:W3CDTF">2014-12-17T20:26:33Z</dcterms:modified>
</cp:coreProperties>
</file>