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t>2014-10-09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Mr. Chau’s 2</a:t>
            </a:r>
            <a:r>
              <a:rPr lang="en-CA" baseline="30000" dirty="0" smtClean="0"/>
              <a:t>nd</a:t>
            </a:r>
            <a:r>
              <a:rPr lang="en-CA" dirty="0" smtClean="0"/>
              <a:t> Lesson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6192"/>
            <a:ext cx="10232571" cy="684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8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Mr. Chau’s 2nd Lesson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 Chau</cp:lastModifiedBy>
  <cp:revision>13</cp:revision>
  <dcterms:created xsi:type="dcterms:W3CDTF">2014-02-03T16:12:22Z</dcterms:created>
  <dcterms:modified xsi:type="dcterms:W3CDTF">2014-10-09T19:01:10Z</dcterms:modified>
</cp:coreProperties>
</file>