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94" r:id="rId2"/>
  </p:sldMasterIdLst>
  <p:sldIdLst>
    <p:sldId id="256" r:id="rId3"/>
    <p:sldId id="258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8643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02061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40281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126352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221037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985291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965706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507157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1882184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05601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3851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56223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85363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31344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79357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64945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06382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Mr. </a:t>
            </a:r>
            <a:r>
              <a:rPr lang="en-CA" dirty="0" err="1" smtClean="0"/>
              <a:t>Chau’s</a:t>
            </a:r>
            <a:r>
              <a:rPr lang="en-CA" dirty="0" smtClean="0"/>
              <a:t> </a:t>
            </a:r>
            <a:r>
              <a:rPr lang="en-CA" dirty="0" smtClean="0"/>
              <a:t>30</a:t>
            </a:r>
            <a:r>
              <a:rPr lang="en-CA" baseline="30000" dirty="0" smtClean="0"/>
              <a:t>th</a:t>
            </a:r>
            <a:r>
              <a:rPr lang="en-CA" dirty="0" smtClean="0"/>
              <a:t> </a:t>
            </a:r>
            <a:r>
              <a:rPr lang="en-CA" dirty="0" smtClean="0"/>
              <a:t>Lesson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(Final Lesson as a Student Teacher)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1477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1756571" cy="6400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CA" sz="5400" b="1" u="sng" dirty="0" smtClean="0"/>
              <a:t>Push &amp; Pull Factors of Immigration</a:t>
            </a:r>
          </a:p>
          <a:p>
            <a:endParaRPr lang="en-CA" sz="2400" dirty="0" smtClean="0"/>
          </a:p>
          <a:p>
            <a:pPr algn="ctr">
              <a:buNone/>
            </a:pPr>
            <a:r>
              <a:rPr lang="en-CA" sz="4000" dirty="0" smtClean="0"/>
              <a:t>Push Factor= A need to leave one’s nation because of unfavourable situations.</a:t>
            </a:r>
          </a:p>
          <a:p>
            <a:pPr algn="ctr">
              <a:buNone/>
            </a:pPr>
            <a:endParaRPr lang="en-CA" sz="4000" dirty="0" smtClean="0"/>
          </a:p>
          <a:p>
            <a:pPr algn="ctr">
              <a:buNone/>
            </a:pPr>
            <a:r>
              <a:rPr lang="en-CA" sz="4000" dirty="0" smtClean="0"/>
              <a:t>Pull Factor= An opportunity that a nation has to offer that draws you in.</a:t>
            </a:r>
            <a:endParaRPr lang="en-CA" sz="3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pt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66503" y="14327"/>
            <a:ext cx="10306594" cy="684367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483</TotalTime>
  <Words>49</Words>
  <Application>Microsoft Office PowerPoint</Application>
  <PresentationFormat>Custom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Facet</vt:lpstr>
      <vt:lpstr>Office Theme</vt:lpstr>
      <vt:lpstr>Mr. Chau’s 30th Lesson</vt:lpstr>
      <vt:lpstr>Slide 2</vt:lpstr>
      <vt:lpstr>Slide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Chau’s 1st Lesson</dc:title>
  <dc:creator>Randy Chau</dc:creator>
  <cp:lastModifiedBy>Randy</cp:lastModifiedBy>
  <cp:revision>37</cp:revision>
  <dcterms:created xsi:type="dcterms:W3CDTF">2014-02-03T16:12:22Z</dcterms:created>
  <dcterms:modified xsi:type="dcterms:W3CDTF">2015-01-16T17:41:28Z</dcterms:modified>
</cp:coreProperties>
</file>