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864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06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0281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63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2103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8529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57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071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882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56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8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622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536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134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935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494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4CC-2A1C-464D-B156-BCFCBC068EDA}" type="datetimeFigureOut">
              <a:rPr lang="en-CA" smtClean="0"/>
              <a:pPr/>
              <a:t>19/01/2015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638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Mr. </a:t>
            </a:r>
            <a:r>
              <a:rPr lang="en-CA" dirty="0" err="1" smtClean="0"/>
              <a:t>Chau’s</a:t>
            </a:r>
            <a:r>
              <a:rPr lang="en-CA" dirty="0" smtClean="0"/>
              <a:t> </a:t>
            </a:r>
            <a:r>
              <a:rPr lang="en-CA" dirty="0" smtClean="0"/>
              <a:t>31</a:t>
            </a:r>
            <a:r>
              <a:rPr lang="en-CA" baseline="30000" dirty="0" smtClean="0"/>
              <a:t>st</a:t>
            </a:r>
            <a:r>
              <a:rPr lang="en-CA" dirty="0" smtClean="0"/>
              <a:t> </a:t>
            </a:r>
            <a:r>
              <a:rPr lang="en-CA" dirty="0" smtClean="0"/>
              <a:t>Lesson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7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t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pt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0030"/>
            <a:ext cx="4257028" cy="2286416"/>
          </a:xfrm>
        </p:spPr>
      </p:pic>
      <p:pic>
        <p:nvPicPr>
          <p:cNvPr id="6" name="Picture 5" descr="ppt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657" y="2050869"/>
            <a:ext cx="7904343" cy="4807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pt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65131" cy="68272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 More Transcontinental Railways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4383"/>
            <a:ext cx="8596668" cy="5363617"/>
          </a:xfrm>
        </p:spPr>
        <p:txBody>
          <a:bodyPr/>
          <a:lstStyle/>
          <a:p>
            <a:r>
              <a:rPr lang="en-CA" dirty="0" smtClean="0"/>
              <a:t>Grand Trunk Railway</a:t>
            </a:r>
          </a:p>
          <a:p>
            <a:endParaRPr lang="en-CA" dirty="0" smtClean="0"/>
          </a:p>
          <a:p>
            <a:r>
              <a:rPr lang="en-CA" dirty="0" smtClean="0"/>
              <a:t>The Canadian Northern Railway</a:t>
            </a:r>
          </a:p>
          <a:p>
            <a:endParaRPr lang="en-CA" dirty="0" smtClean="0"/>
          </a:p>
          <a:p>
            <a:r>
              <a:rPr lang="en-CA" dirty="0" smtClean="0"/>
              <a:t>Subsidies for the building of the railways was $200million dollars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Bad Timing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WWI—decreased immigration.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Funding needed to be allocated towards war measures.</a:t>
            </a:r>
            <a:endParaRPr lang="en-CA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Prosperity Not Evenly Distributed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Big division between the rich and the poor</a:t>
            </a:r>
          </a:p>
          <a:p>
            <a:endParaRPr lang="en-CA" dirty="0" smtClean="0"/>
          </a:p>
          <a:p>
            <a:r>
              <a:rPr lang="en-CA" dirty="0" smtClean="0"/>
              <a:t>Working conditions were poor and wages were extremely low</a:t>
            </a:r>
          </a:p>
          <a:p>
            <a:endParaRPr lang="en-CA" dirty="0" smtClean="0"/>
          </a:p>
          <a:p>
            <a:r>
              <a:rPr lang="en-CA" dirty="0" smtClean="0"/>
              <a:t>Among the wealthiest was the Dunsmuir Family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Dunsmuir Family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 a coal mine business</a:t>
            </a:r>
          </a:p>
          <a:p>
            <a:r>
              <a:rPr lang="en-CA" dirty="0" smtClean="0"/>
              <a:t>Robert Dunsmuir built </a:t>
            </a:r>
            <a:r>
              <a:rPr lang="en-CA" dirty="0" err="1" smtClean="0"/>
              <a:t>Craigdarroch</a:t>
            </a:r>
            <a:r>
              <a:rPr lang="en-CA" dirty="0" smtClean="0"/>
              <a:t> Castle</a:t>
            </a:r>
          </a:p>
          <a:p>
            <a:r>
              <a:rPr lang="en-CA" dirty="0" smtClean="0"/>
              <a:t>James Dunsmuir built </a:t>
            </a:r>
            <a:r>
              <a:rPr lang="en-CA" dirty="0" err="1" smtClean="0"/>
              <a:t>Hatley</a:t>
            </a:r>
            <a:r>
              <a:rPr lang="en-CA" dirty="0" smtClean="0"/>
              <a:t> Castle</a:t>
            </a:r>
          </a:p>
          <a:p>
            <a:endParaRPr lang="en-CA" dirty="0" smtClean="0"/>
          </a:p>
          <a:p>
            <a:r>
              <a:rPr lang="en-CA" dirty="0" smtClean="0"/>
              <a:t>Treated workers terribly with poor working conditions.</a:t>
            </a:r>
          </a:p>
          <a:p>
            <a:r>
              <a:rPr lang="en-CA" dirty="0" smtClean="0"/>
              <a:t>Pay was low.</a:t>
            </a:r>
          </a:p>
          <a:p>
            <a:r>
              <a:rPr lang="en-CA" dirty="0" smtClean="0"/>
              <a:t>Used a railway system to ship coal.</a:t>
            </a:r>
            <a:endParaRPr lang="en-CA" dirty="0"/>
          </a:p>
        </p:txBody>
      </p:sp>
      <p:pic>
        <p:nvPicPr>
          <p:cNvPr id="4" name="Picture 3" descr="ppt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503" y="1476102"/>
            <a:ext cx="4526491" cy="3422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Labour Unions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6286"/>
            <a:ext cx="8596668" cy="5316583"/>
          </a:xfrm>
        </p:spPr>
        <p:txBody>
          <a:bodyPr>
            <a:noAutofit/>
          </a:bodyPr>
          <a:lstStyle/>
          <a:p>
            <a:r>
              <a:rPr lang="en-CA" sz="2400" dirty="0" smtClean="0"/>
              <a:t>10% of workers were in unions. Tensions rose between 1910-1914</a:t>
            </a:r>
          </a:p>
          <a:p>
            <a:r>
              <a:rPr lang="en-CA" sz="2400" dirty="0" smtClean="0"/>
              <a:t>Dunsmuir family undercut safety conditions: had a very strong and big unionized force as a consequence.</a:t>
            </a:r>
          </a:p>
          <a:p>
            <a:r>
              <a:rPr lang="en-CA" sz="2400" dirty="0" smtClean="0"/>
              <a:t>To solve problems, employers :</a:t>
            </a:r>
          </a:p>
          <a:p>
            <a:r>
              <a:rPr lang="en-CA" sz="2400" dirty="0" smtClean="0"/>
              <a:t>1) Hired </a:t>
            </a:r>
            <a:r>
              <a:rPr lang="en-CA" sz="2400" dirty="0" err="1" smtClean="0"/>
              <a:t>strikebreakers</a:t>
            </a:r>
            <a:r>
              <a:rPr lang="en-CA" sz="2400" dirty="0" smtClean="0"/>
              <a:t> (people who were willing to work for low wages and poor conditions).</a:t>
            </a:r>
          </a:p>
          <a:p>
            <a:r>
              <a:rPr lang="en-CA" sz="2400" dirty="0" smtClean="0"/>
              <a:t>2) Kicked workers out of their company owned houses.</a:t>
            </a:r>
          </a:p>
          <a:p>
            <a:endParaRPr lang="en-CA" sz="2400" dirty="0" smtClean="0"/>
          </a:p>
          <a:p>
            <a:r>
              <a:rPr lang="en-CA" sz="2400" dirty="0" smtClean="0"/>
              <a:t>Nanaimo= 179 arrests with 39 sentenced to jail. </a:t>
            </a:r>
          </a:p>
          <a:p>
            <a:r>
              <a:rPr lang="en-CA" sz="2400" dirty="0" smtClean="0"/>
              <a:t>Dunsmuir Family sold mines to Mackenzie and Mann—remained operational until 1930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</TotalTime>
  <Words>194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Mr. Chau’s 31st Lesson</vt:lpstr>
      <vt:lpstr>Slide 2</vt:lpstr>
      <vt:lpstr>Slide 3</vt:lpstr>
      <vt:lpstr>Slide 4</vt:lpstr>
      <vt:lpstr>2 More Transcontinental Railways</vt:lpstr>
      <vt:lpstr>Prosperity Not Evenly Distributed</vt:lpstr>
      <vt:lpstr>Dunsmuir Family</vt:lpstr>
      <vt:lpstr>Labour Unions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Chau’s 1st Lesson</dc:title>
  <dc:creator>Randy Chau</dc:creator>
  <cp:lastModifiedBy>Randy</cp:lastModifiedBy>
  <cp:revision>59</cp:revision>
  <dcterms:created xsi:type="dcterms:W3CDTF">2014-02-03T16:12:22Z</dcterms:created>
  <dcterms:modified xsi:type="dcterms:W3CDTF">2015-01-19T16:40:20Z</dcterms:modified>
</cp:coreProperties>
</file>