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1" r:id="rId3"/>
    <p:sldId id="272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864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06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281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63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103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8529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57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5071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882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56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8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622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536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134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935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494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4CC-2A1C-464D-B156-BCFCBC068EDA}" type="datetimeFigureOut">
              <a:rPr lang="en-CA" smtClean="0"/>
              <a:pPr/>
              <a:t>20/01/2015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638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Mr. </a:t>
            </a:r>
            <a:r>
              <a:rPr lang="en-CA" dirty="0" err="1" smtClean="0"/>
              <a:t>Chau’s</a:t>
            </a:r>
            <a:r>
              <a:rPr lang="en-CA" dirty="0" smtClean="0"/>
              <a:t> </a:t>
            </a:r>
            <a:r>
              <a:rPr lang="en-CA" dirty="0" smtClean="0"/>
              <a:t>32</a:t>
            </a:r>
            <a:r>
              <a:rPr lang="en-CA" baseline="30000" dirty="0" smtClean="0"/>
              <a:t>nd</a:t>
            </a:r>
            <a:r>
              <a:rPr lang="en-CA" dirty="0" smtClean="0"/>
              <a:t> </a:t>
            </a:r>
            <a:r>
              <a:rPr lang="en-CA" dirty="0" smtClean="0"/>
              <a:t>Lesson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7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Closing the Door to Immigration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4383"/>
            <a:ext cx="6507237" cy="5363617"/>
          </a:xfrm>
        </p:spPr>
        <p:txBody>
          <a:bodyPr>
            <a:normAutofit lnSpcReduction="10000"/>
          </a:bodyPr>
          <a:lstStyle/>
          <a:p>
            <a:r>
              <a:rPr lang="en-CA" sz="2600" dirty="0" smtClean="0"/>
              <a:t>Frank Oliver= Replaced Clifford </a:t>
            </a:r>
            <a:r>
              <a:rPr lang="en-CA" sz="2600" dirty="0" err="1" smtClean="0"/>
              <a:t>Sifton</a:t>
            </a:r>
            <a:r>
              <a:rPr lang="en-CA" sz="2600" dirty="0" smtClean="0"/>
              <a:t> </a:t>
            </a:r>
            <a:r>
              <a:rPr lang="en-CA" sz="2600" dirty="0" smtClean="0"/>
              <a:t>as the Minister of the Interior</a:t>
            </a:r>
          </a:p>
          <a:p>
            <a:endParaRPr lang="en-CA" sz="2600" dirty="0" smtClean="0"/>
          </a:p>
          <a:p>
            <a:r>
              <a:rPr lang="en-CA" sz="2600" dirty="0" smtClean="0"/>
              <a:t>Created a new policy that restricted Asian immigration: particularly those of (Chinese, Japanese, and East Indian descent)</a:t>
            </a:r>
          </a:p>
          <a:p>
            <a:endParaRPr lang="en-CA" sz="2600" dirty="0" smtClean="0"/>
          </a:p>
          <a:p>
            <a:r>
              <a:rPr lang="en-CA" sz="2600" dirty="0" smtClean="0"/>
              <a:t>Even though these immigrants tended to accept jobs that are low pay they still are extremely hardworking that caused business owners to hire them before anyone else.</a:t>
            </a:r>
          </a:p>
          <a:p>
            <a:endParaRPr lang="en-CA" dirty="0" smtClean="0"/>
          </a:p>
        </p:txBody>
      </p:sp>
      <p:pic>
        <p:nvPicPr>
          <p:cNvPr id="5" name="Picture 4" descr="ppt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2320" y="3345987"/>
            <a:ext cx="5059680" cy="3512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Labour Organizations began fighting for a law to “exclude” these individuals because they are threatening the “white” citizens’ jobs.</a:t>
            </a:r>
          </a:p>
          <a:p>
            <a:endParaRPr lang="en-CA" sz="3200" dirty="0" smtClean="0"/>
          </a:p>
          <a:p>
            <a:r>
              <a:rPr lang="en-CA" sz="3200" dirty="0" smtClean="0"/>
              <a:t>Formed the Asiatic Exclusion League.</a:t>
            </a:r>
            <a:endParaRPr lang="en-CA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Immigration Act: Continuous Passage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6817"/>
            <a:ext cx="6074229" cy="5481183"/>
          </a:xfrm>
        </p:spPr>
        <p:txBody>
          <a:bodyPr>
            <a:noAutofit/>
          </a:bodyPr>
          <a:lstStyle/>
          <a:p>
            <a:r>
              <a:rPr lang="en-CA" sz="2000" dirty="0" smtClean="0"/>
              <a:t>East Indian people were British citizens as well</a:t>
            </a:r>
          </a:p>
          <a:p>
            <a:endParaRPr lang="en-CA" sz="2000" dirty="0" smtClean="0"/>
          </a:p>
          <a:p>
            <a:r>
              <a:rPr lang="en-CA" sz="2000" dirty="0" smtClean="0"/>
              <a:t>Canada created an amendment to its immigration act that only those that can come here through continuous passage may be permitted into the country.</a:t>
            </a:r>
          </a:p>
          <a:p>
            <a:endParaRPr lang="en-CA" sz="2000" dirty="0" smtClean="0"/>
          </a:p>
          <a:p>
            <a:r>
              <a:rPr lang="en-CA" sz="2000" dirty="0" smtClean="0"/>
              <a:t>Made a ship coming from India impossible to land because there is no way a ship can sail directly from there to Canada—the trip was too long.</a:t>
            </a:r>
          </a:p>
          <a:p>
            <a:endParaRPr lang="en-CA" sz="2000" dirty="0" smtClean="0"/>
          </a:p>
          <a:p>
            <a:r>
              <a:rPr lang="en-CA" sz="2000" dirty="0" err="1" smtClean="0"/>
              <a:t>Komogata</a:t>
            </a:r>
            <a:r>
              <a:rPr lang="en-CA" sz="2000" dirty="0" smtClean="0"/>
              <a:t> </a:t>
            </a:r>
            <a:r>
              <a:rPr lang="en-CA" sz="2000" dirty="0" err="1" smtClean="0"/>
              <a:t>Maru</a:t>
            </a:r>
            <a:r>
              <a:rPr lang="en-CA" sz="2000" dirty="0" smtClean="0"/>
              <a:t> arrived in Vancouver, the passengers were not allowed to leave their ship.</a:t>
            </a:r>
            <a:endParaRPr lang="en-CA" sz="2000" dirty="0"/>
          </a:p>
        </p:txBody>
      </p:sp>
      <p:pic>
        <p:nvPicPr>
          <p:cNvPr id="5" name="Picture 4" descr="ppt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8319" y="2926560"/>
            <a:ext cx="5893681" cy="393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705</TotalTime>
  <Words>185</Words>
  <Application>Microsoft Office PowerPoint</Application>
  <PresentationFormat>Custom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Mr. Chau’s 32nd Lesson</vt:lpstr>
      <vt:lpstr>Closing the Door to Immigration</vt:lpstr>
      <vt:lpstr>Slide 3</vt:lpstr>
      <vt:lpstr>Immigration Act: Continuous Passage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Chau’s 1st Lesson</dc:title>
  <dc:creator>Randy Chau</dc:creator>
  <cp:lastModifiedBy>Randy</cp:lastModifiedBy>
  <cp:revision>61</cp:revision>
  <dcterms:created xsi:type="dcterms:W3CDTF">2014-02-03T16:12:22Z</dcterms:created>
  <dcterms:modified xsi:type="dcterms:W3CDTF">2015-01-20T17:41:47Z</dcterms:modified>
</cp:coreProperties>
</file>