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8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AC4CC-2A1C-464D-B156-BCFCBC068EDA}" type="datetimeFigureOut">
              <a:rPr lang="en-CA" smtClean="0"/>
              <a:pPr/>
              <a:t>21/01/2015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84CBB-88F6-47EF-BA6E-1698085D216C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486436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AC4CC-2A1C-464D-B156-BCFCBC068EDA}" type="datetimeFigureOut">
              <a:rPr lang="en-CA" smtClean="0"/>
              <a:pPr/>
              <a:t>21/01/2015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84CBB-88F6-47EF-BA6E-1698085D216C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2020618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AC4CC-2A1C-464D-B156-BCFCBC068EDA}" type="datetimeFigureOut">
              <a:rPr lang="en-CA" smtClean="0"/>
              <a:pPr/>
              <a:t>21/01/2015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84CBB-88F6-47EF-BA6E-1698085D216C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34028116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AC4CC-2A1C-464D-B156-BCFCBC068EDA}" type="datetimeFigureOut">
              <a:rPr lang="en-CA" smtClean="0"/>
              <a:pPr/>
              <a:t>21/01/2015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84CBB-88F6-47EF-BA6E-1698085D216C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31263525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AC4CC-2A1C-464D-B156-BCFCBC068EDA}" type="datetimeFigureOut">
              <a:rPr lang="en-CA" smtClean="0"/>
              <a:pPr/>
              <a:t>21/01/2015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84CBB-88F6-47EF-BA6E-1698085D216C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22210378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AC4CC-2A1C-464D-B156-BCFCBC068EDA}" type="datetimeFigureOut">
              <a:rPr lang="en-CA" smtClean="0"/>
              <a:pPr/>
              <a:t>21/01/2015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84CBB-88F6-47EF-BA6E-1698085D216C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9852915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AC4CC-2A1C-464D-B156-BCFCBC068EDA}" type="datetimeFigureOut">
              <a:rPr lang="en-CA" smtClean="0"/>
              <a:pPr/>
              <a:t>21/01/2015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84CBB-88F6-47EF-BA6E-1698085D216C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19657062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AC4CC-2A1C-464D-B156-BCFCBC068EDA}" type="datetimeFigureOut">
              <a:rPr lang="en-CA" smtClean="0"/>
              <a:pPr/>
              <a:t>21/01/2015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84CBB-88F6-47EF-BA6E-1698085D216C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2507157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AC4CC-2A1C-464D-B156-BCFCBC068EDA}" type="datetimeFigureOut">
              <a:rPr lang="en-CA" smtClean="0"/>
              <a:pPr/>
              <a:t>21/01/2015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84CBB-88F6-47EF-BA6E-1698085D216C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2188218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AC4CC-2A1C-464D-B156-BCFCBC068EDA}" type="datetimeFigureOut">
              <a:rPr lang="en-CA" smtClean="0"/>
              <a:pPr/>
              <a:t>21/01/2015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84CBB-88F6-47EF-BA6E-1698085D216C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3056018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AC4CC-2A1C-464D-B156-BCFCBC068EDA}" type="datetimeFigureOut">
              <a:rPr lang="en-CA" smtClean="0"/>
              <a:pPr/>
              <a:t>21/01/2015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84CBB-88F6-47EF-BA6E-1698085D216C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138517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AC4CC-2A1C-464D-B156-BCFCBC068EDA}" type="datetimeFigureOut">
              <a:rPr lang="en-CA" smtClean="0"/>
              <a:pPr/>
              <a:t>21/01/2015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84CBB-88F6-47EF-BA6E-1698085D216C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3562230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AC4CC-2A1C-464D-B156-BCFCBC068EDA}" type="datetimeFigureOut">
              <a:rPr lang="en-CA" smtClean="0"/>
              <a:pPr/>
              <a:t>21/01/2015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84CBB-88F6-47EF-BA6E-1698085D216C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2853634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AC4CC-2A1C-464D-B156-BCFCBC068EDA}" type="datetimeFigureOut">
              <a:rPr lang="en-CA" smtClean="0"/>
              <a:pPr/>
              <a:t>21/01/2015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84CBB-88F6-47EF-BA6E-1698085D216C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2313441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AC4CC-2A1C-464D-B156-BCFCBC068EDA}" type="datetimeFigureOut">
              <a:rPr lang="en-CA" smtClean="0"/>
              <a:pPr/>
              <a:t>21/01/2015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84CBB-88F6-47EF-BA6E-1698085D216C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3793570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84CBB-88F6-47EF-BA6E-1698085D216C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AC4CC-2A1C-464D-B156-BCFCBC068EDA}" type="datetimeFigureOut">
              <a:rPr lang="en-CA" smtClean="0"/>
              <a:pPr/>
              <a:t>21/01/2015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1649452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DAC4CC-2A1C-464D-B156-BCFCBC068EDA}" type="datetimeFigureOut">
              <a:rPr lang="en-CA" smtClean="0"/>
              <a:pPr/>
              <a:t>21/01/2015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4284CBB-88F6-47EF-BA6E-1698085D216C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2063828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Mr. </a:t>
            </a:r>
            <a:r>
              <a:rPr lang="en-CA" dirty="0" err="1" smtClean="0"/>
              <a:t>Chau’s</a:t>
            </a:r>
            <a:r>
              <a:rPr lang="en-CA" dirty="0" smtClean="0"/>
              <a:t> </a:t>
            </a:r>
            <a:r>
              <a:rPr lang="en-CA" dirty="0" smtClean="0"/>
              <a:t>33</a:t>
            </a:r>
            <a:r>
              <a:rPr lang="en-CA" baseline="30000" dirty="0" smtClean="0"/>
              <a:t>r</a:t>
            </a:r>
            <a:r>
              <a:rPr lang="en-CA" baseline="30000" dirty="0" smtClean="0"/>
              <a:t>d</a:t>
            </a:r>
            <a:r>
              <a:rPr lang="en-CA" dirty="0" smtClean="0"/>
              <a:t> </a:t>
            </a:r>
            <a:r>
              <a:rPr lang="en-CA" dirty="0" smtClean="0"/>
              <a:t>Lesson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3147740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Nisga’a Land Treaty Claim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4272" y="1703390"/>
            <a:ext cx="6272105" cy="5154610"/>
          </a:xfrm>
        </p:spPr>
        <p:txBody>
          <a:bodyPr>
            <a:normAutofit fontScale="92500" lnSpcReduction="20000"/>
          </a:bodyPr>
          <a:lstStyle/>
          <a:p>
            <a:r>
              <a:rPr lang="en-CA" sz="2400" dirty="0" smtClean="0"/>
              <a:t>Some reasons why it took so long to settle:</a:t>
            </a:r>
          </a:p>
          <a:p>
            <a:endParaRPr lang="en-CA" sz="2400" dirty="0" smtClean="0"/>
          </a:p>
          <a:p>
            <a:r>
              <a:rPr lang="en-CA" sz="2400" dirty="0" smtClean="0"/>
              <a:t>Laurier was in charge of this issue.</a:t>
            </a:r>
          </a:p>
          <a:p>
            <a:r>
              <a:rPr lang="en-CA" sz="2400" dirty="0" smtClean="0"/>
              <a:t> </a:t>
            </a:r>
          </a:p>
          <a:p>
            <a:r>
              <a:rPr lang="en-CA" sz="2400" dirty="0" smtClean="0"/>
              <a:t>Asked the Chiefs to take their problems to the Judicial Committee of the Privy Council in Britain</a:t>
            </a:r>
          </a:p>
          <a:p>
            <a:r>
              <a:rPr lang="en-CA" sz="2400" dirty="0" smtClean="0"/>
              <a:t> </a:t>
            </a:r>
          </a:p>
          <a:p>
            <a:r>
              <a:rPr lang="en-CA" sz="2400" dirty="0" smtClean="0"/>
              <a:t>Response: This decision must be made in a Canadian court first before they can make a decision.</a:t>
            </a:r>
          </a:p>
          <a:p>
            <a:r>
              <a:rPr lang="en-CA" sz="2400" dirty="0" smtClean="0"/>
              <a:t> </a:t>
            </a:r>
          </a:p>
          <a:p>
            <a:r>
              <a:rPr lang="en-CA" sz="2400" dirty="0" smtClean="0"/>
              <a:t>By that time, Laurier was no longer Prime Minister and they had to start all over.</a:t>
            </a:r>
          </a:p>
          <a:p>
            <a:endParaRPr lang="en-CA" sz="2400" dirty="0" smtClean="0"/>
          </a:p>
          <a:p>
            <a:endParaRPr lang="en-CA" dirty="0"/>
          </a:p>
        </p:txBody>
      </p:sp>
      <p:pic>
        <p:nvPicPr>
          <p:cNvPr id="5" name="Picture 4" descr="ppt1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88629" y="14857"/>
            <a:ext cx="5203371" cy="684314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Nisga’a Land Treaty Claim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4272" y="1703390"/>
            <a:ext cx="9054494" cy="5154610"/>
          </a:xfrm>
        </p:spPr>
        <p:txBody>
          <a:bodyPr>
            <a:normAutofit/>
          </a:bodyPr>
          <a:lstStyle/>
          <a:p>
            <a:r>
              <a:rPr lang="en-CA" sz="2400" dirty="0" smtClean="0"/>
              <a:t>Rights they received also received as a result when the treaty was signed:</a:t>
            </a:r>
          </a:p>
          <a:p>
            <a:r>
              <a:rPr lang="en-CA" sz="2400" dirty="0" smtClean="0"/>
              <a:t> </a:t>
            </a:r>
          </a:p>
          <a:p>
            <a:pPr lvl="0"/>
            <a:r>
              <a:rPr lang="en-CA" sz="2400" dirty="0" smtClean="0"/>
              <a:t>The Right to make their own laws that follow the guidelines of Canadian law, the Charter of Rights and Freedoms, and the Criminal Code.</a:t>
            </a:r>
          </a:p>
          <a:p>
            <a:pPr lvl="0"/>
            <a:r>
              <a:rPr lang="en-CA" sz="2400" dirty="0" smtClean="0"/>
              <a:t>A guaranteed share of 20% of the profits fished out of the land claim region</a:t>
            </a:r>
          </a:p>
          <a:p>
            <a:endParaRPr lang="en-CA" sz="2400" dirty="0" smtClean="0"/>
          </a:p>
          <a:p>
            <a:endParaRPr lang="en-CA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GUGLIELMO MARCONI!!</a:t>
            </a:r>
            <a:endParaRPr lang="en-CA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Technology and Innovation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97726"/>
            <a:ext cx="5540586" cy="5225143"/>
          </a:xfrm>
        </p:spPr>
        <p:txBody>
          <a:bodyPr>
            <a:noAutofit/>
          </a:bodyPr>
          <a:lstStyle/>
          <a:p>
            <a:r>
              <a:rPr lang="en-CA" sz="2400" dirty="0" smtClean="0"/>
              <a:t>Modern Canada feels the effects of new inventions such as cars, radio, and airplanes.</a:t>
            </a:r>
          </a:p>
          <a:p>
            <a:endParaRPr lang="en-CA" sz="2400" dirty="0" smtClean="0"/>
          </a:p>
          <a:p>
            <a:r>
              <a:rPr lang="en-CA" sz="2400" dirty="0" err="1" smtClean="0"/>
              <a:t>Guglielmo</a:t>
            </a:r>
            <a:r>
              <a:rPr lang="en-CA" sz="2400" dirty="0" smtClean="0"/>
              <a:t> Marconi was the first guy to receive a text message in Canada---(well kind of; he received the first telegraphed message from England in </a:t>
            </a:r>
            <a:r>
              <a:rPr lang="en-CA" sz="2400" dirty="0" err="1" smtClean="0"/>
              <a:t>morse</a:t>
            </a:r>
            <a:r>
              <a:rPr lang="en-CA" sz="2400" dirty="0" smtClean="0"/>
              <a:t> code)</a:t>
            </a:r>
          </a:p>
          <a:p>
            <a:endParaRPr lang="en-CA" sz="2400" dirty="0" smtClean="0"/>
          </a:p>
          <a:p>
            <a:r>
              <a:rPr lang="en-CA" sz="2400" dirty="0" smtClean="0"/>
              <a:t>EXIT SLIP: How does technology and innovation contribute/influence a country? </a:t>
            </a:r>
            <a:endParaRPr lang="en-CA" sz="2400" dirty="0"/>
          </a:p>
        </p:txBody>
      </p:sp>
      <p:pic>
        <p:nvPicPr>
          <p:cNvPr id="4" name="Picture 3" descr="ppt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59024" y="2067633"/>
            <a:ext cx="5432976" cy="343183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Suffrage Movement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85823"/>
            <a:ext cx="6154540" cy="5272177"/>
          </a:xfrm>
        </p:spPr>
        <p:txBody>
          <a:bodyPr>
            <a:normAutofit/>
          </a:bodyPr>
          <a:lstStyle/>
          <a:p>
            <a:r>
              <a:rPr lang="en-CA" sz="2400" b="1" dirty="0" smtClean="0"/>
              <a:t>What drove women to fight for human rights:</a:t>
            </a:r>
            <a:endParaRPr lang="en-CA" sz="2400" dirty="0" smtClean="0"/>
          </a:p>
          <a:p>
            <a:r>
              <a:rPr lang="en-CA" sz="2400" dirty="0" smtClean="0"/>
              <a:t>Housework and tending to children made up most of a woman’s daily life.</a:t>
            </a:r>
          </a:p>
          <a:p>
            <a:r>
              <a:rPr lang="en-CA" sz="2400" dirty="0" smtClean="0"/>
              <a:t>Families had 10 to 12 children.</a:t>
            </a:r>
          </a:p>
          <a:p>
            <a:r>
              <a:rPr lang="en-CA" sz="2400" dirty="0" smtClean="0"/>
              <a:t>Women worked rarely outside of home.</a:t>
            </a:r>
          </a:p>
          <a:p>
            <a:r>
              <a:rPr lang="en-CA" sz="2400" dirty="0" smtClean="0"/>
              <a:t>Educational expectations were low.</a:t>
            </a:r>
          </a:p>
          <a:p>
            <a:r>
              <a:rPr lang="en-CA" sz="2400" dirty="0" smtClean="0"/>
              <a:t>Barred from many professions: such as law.</a:t>
            </a:r>
          </a:p>
          <a:p>
            <a:r>
              <a:rPr lang="en-CA" sz="2400" dirty="0" smtClean="0"/>
              <a:t>Not eligible for university scholarships.</a:t>
            </a:r>
          </a:p>
          <a:p>
            <a:endParaRPr lang="en-CA" sz="2400" dirty="0"/>
          </a:p>
        </p:txBody>
      </p:sp>
      <p:pic>
        <p:nvPicPr>
          <p:cNvPr id="4" name="Picture 3" descr="ppt1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92686" y="2912650"/>
            <a:ext cx="5399314" cy="39453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Suffrage Movement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85823"/>
            <a:ext cx="6063100" cy="4762726"/>
          </a:xfrm>
        </p:spPr>
        <p:txBody>
          <a:bodyPr>
            <a:noAutofit/>
          </a:bodyPr>
          <a:lstStyle/>
          <a:p>
            <a:r>
              <a:rPr lang="en-CA" sz="2800" b="1" dirty="0" smtClean="0"/>
              <a:t>Why voting mattered:</a:t>
            </a:r>
            <a:endParaRPr lang="en-CA" sz="2800" dirty="0" smtClean="0"/>
          </a:p>
          <a:p>
            <a:r>
              <a:rPr lang="en-CA" sz="2800" dirty="0" smtClean="0"/>
              <a:t>Voting gives you the right to change the societal norms= standards of living for certain people</a:t>
            </a:r>
          </a:p>
          <a:p>
            <a:r>
              <a:rPr lang="en-CA" sz="2800" dirty="0" smtClean="0"/>
              <a:t>Suffrage= fighting for the right to vote</a:t>
            </a:r>
          </a:p>
          <a:p>
            <a:r>
              <a:rPr lang="en-CA" sz="2800" dirty="0" smtClean="0"/>
              <a:t>One of the things that women fought for was prohibition.</a:t>
            </a:r>
          </a:p>
          <a:p>
            <a:r>
              <a:rPr lang="en-CA" sz="2800" dirty="0" smtClean="0"/>
              <a:t>Active suffragist= Nellie McClung</a:t>
            </a:r>
            <a:endParaRPr lang="en-CA" sz="2800" dirty="0"/>
          </a:p>
        </p:txBody>
      </p:sp>
      <p:pic>
        <p:nvPicPr>
          <p:cNvPr id="5" name="Picture 4" descr="ppt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42394" y="3304904"/>
            <a:ext cx="5349606" cy="35530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Suffrage Movement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4271" y="1598886"/>
            <a:ext cx="8596668" cy="5089297"/>
          </a:xfrm>
        </p:spPr>
        <p:txBody>
          <a:bodyPr>
            <a:noAutofit/>
          </a:bodyPr>
          <a:lstStyle/>
          <a:p>
            <a:r>
              <a:rPr lang="en-CA" sz="2800" b="1" dirty="0" smtClean="0"/>
              <a:t>Why it took so long for women to gain the rights to vote:</a:t>
            </a:r>
            <a:endParaRPr lang="en-CA" sz="2800" dirty="0" smtClean="0"/>
          </a:p>
          <a:p>
            <a:r>
              <a:rPr lang="en-CA" sz="2800" dirty="0" smtClean="0"/>
              <a:t>Belief of specific areas of life were particular to each sex</a:t>
            </a:r>
          </a:p>
          <a:p>
            <a:r>
              <a:rPr lang="en-CA" sz="2800" dirty="0" smtClean="0"/>
              <a:t>Politics and business= man’s job</a:t>
            </a:r>
          </a:p>
          <a:p>
            <a:r>
              <a:rPr lang="en-CA" sz="2800" dirty="0" smtClean="0"/>
              <a:t>Took over 45 years for women to gain the right to vote in BC</a:t>
            </a:r>
          </a:p>
          <a:p>
            <a:r>
              <a:rPr lang="en-CA" sz="2800" dirty="0" smtClean="0"/>
              <a:t>Took less in the prairies due to men’s understanding of harsh living conditions in the continental provinces. More inclined to think that men and women were equal.</a:t>
            </a:r>
          </a:p>
          <a:p>
            <a:endParaRPr lang="en-CA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Suffrage Movement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85823"/>
            <a:ext cx="6063100" cy="4762726"/>
          </a:xfrm>
        </p:spPr>
        <p:txBody>
          <a:bodyPr>
            <a:noAutofit/>
          </a:bodyPr>
          <a:lstStyle/>
          <a:p>
            <a:r>
              <a:rPr lang="en-CA" sz="2800" b="1" dirty="0" smtClean="0"/>
              <a:t>Why voting mattered:</a:t>
            </a:r>
            <a:endParaRPr lang="en-CA" sz="2800" dirty="0" smtClean="0"/>
          </a:p>
          <a:p>
            <a:r>
              <a:rPr lang="en-CA" sz="2800" dirty="0" smtClean="0"/>
              <a:t>Voting gives you the right to change the societal norms= standards of living for certain people</a:t>
            </a:r>
          </a:p>
          <a:p>
            <a:r>
              <a:rPr lang="en-CA" sz="2800" dirty="0" smtClean="0"/>
              <a:t>Suffrage= fighting for the right to vote</a:t>
            </a:r>
          </a:p>
          <a:p>
            <a:r>
              <a:rPr lang="en-CA" sz="2800" dirty="0" smtClean="0"/>
              <a:t>One of the things that women fought for was prohibition.</a:t>
            </a:r>
          </a:p>
          <a:p>
            <a:r>
              <a:rPr lang="en-CA" sz="2800" dirty="0" smtClean="0"/>
              <a:t>Active suffragist= Nellie McClung</a:t>
            </a:r>
            <a:endParaRPr lang="en-CA" sz="2800" dirty="0"/>
          </a:p>
        </p:txBody>
      </p:sp>
      <p:pic>
        <p:nvPicPr>
          <p:cNvPr id="5" name="Picture 4" descr="ppt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42394" y="3304904"/>
            <a:ext cx="5349606" cy="355309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First Nations Rights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4272" y="1703389"/>
            <a:ext cx="5227077" cy="5154611"/>
          </a:xfrm>
        </p:spPr>
        <p:txBody>
          <a:bodyPr/>
          <a:lstStyle/>
          <a:p>
            <a:r>
              <a:rPr lang="en-CA" sz="2400" dirty="0" smtClean="0"/>
              <a:t>Canada’s federal government policy was to assimilate First Nations into Canadian culture. </a:t>
            </a:r>
          </a:p>
          <a:p>
            <a:r>
              <a:rPr lang="en-CA" sz="2400" dirty="0" smtClean="0"/>
              <a:t>Assimilation= Societal Norms. Not only in Canada but in other places around the world as well. </a:t>
            </a:r>
          </a:p>
          <a:p>
            <a:r>
              <a:rPr lang="en-CA" sz="2400" dirty="0" smtClean="0"/>
              <a:t>Assimilation= destroying one’s culture to establish or replace it with a different one.</a:t>
            </a:r>
          </a:p>
          <a:p>
            <a:r>
              <a:rPr lang="en-CA" sz="2400" dirty="0" smtClean="0"/>
              <a:t>In order to assimilate: Residential Schools that teach mainly of Christian faith.</a:t>
            </a:r>
          </a:p>
          <a:p>
            <a:endParaRPr lang="en-CA" dirty="0"/>
          </a:p>
        </p:txBody>
      </p:sp>
      <p:pic>
        <p:nvPicPr>
          <p:cNvPr id="4" name="Picture 3" descr="ppt1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91795" y="1785818"/>
            <a:ext cx="6000205" cy="361995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Federal and Provincial Governments Can’t Agree to Land Issues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4272" y="2926080"/>
            <a:ext cx="8414414" cy="3931920"/>
          </a:xfrm>
        </p:spPr>
        <p:txBody>
          <a:bodyPr/>
          <a:lstStyle/>
          <a:p>
            <a:r>
              <a:rPr lang="en-CA" sz="2400" dirty="0" smtClean="0"/>
              <a:t>James Douglas signed Douglas treaties that recognized land claims. </a:t>
            </a:r>
          </a:p>
          <a:p>
            <a:r>
              <a:rPr lang="en-CA" sz="2400" dirty="0" smtClean="0"/>
              <a:t>Federal government wanted to establish reserves: land that was cordoned off for First Nations only—often poor quality land.</a:t>
            </a:r>
          </a:p>
          <a:p>
            <a:r>
              <a:rPr lang="en-CA" sz="2400" dirty="0" smtClean="0"/>
              <a:t>This is where First Nations started to fight for their rights:</a:t>
            </a:r>
          </a:p>
          <a:p>
            <a:endParaRPr lang="en-CA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Nisga’a Land Treaty Claim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4272" y="1703390"/>
            <a:ext cx="8806299" cy="1170440"/>
          </a:xfrm>
        </p:spPr>
        <p:txBody>
          <a:bodyPr/>
          <a:lstStyle/>
          <a:p>
            <a:r>
              <a:rPr lang="en-CA" sz="2400" dirty="0" smtClean="0"/>
              <a:t>Signed on August 4</a:t>
            </a:r>
            <a:r>
              <a:rPr lang="en-CA" sz="2400" baseline="30000" dirty="0" smtClean="0"/>
              <a:t>th</a:t>
            </a:r>
            <a:r>
              <a:rPr lang="en-CA" sz="2400" dirty="0" smtClean="0"/>
              <a:t>, 1998</a:t>
            </a:r>
          </a:p>
          <a:p>
            <a:r>
              <a:rPr lang="en-CA" sz="2400" dirty="0" smtClean="0"/>
              <a:t>Took over 90 years to resolve this issue.</a:t>
            </a:r>
          </a:p>
          <a:p>
            <a:endParaRPr lang="en-CA" dirty="0"/>
          </a:p>
        </p:txBody>
      </p:sp>
      <p:pic>
        <p:nvPicPr>
          <p:cNvPr id="5" name="Picture 4" descr="ppt1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88629" y="14857"/>
            <a:ext cx="5203371" cy="684314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Nisga’a Land Treaty Claim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4272" y="1703390"/>
            <a:ext cx="6272105" cy="5154610"/>
          </a:xfrm>
        </p:spPr>
        <p:txBody>
          <a:bodyPr>
            <a:normAutofit/>
          </a:bodyPr>
          <a:lstStyle/>
          <a:p>
            <a:r>
              <a:rPr lang="en-CA" sz="2400" dirty="0" smtClean="0"/>
              <a:t>Details:</a:t>
            </a:r>
          </a:p>
          <a:p>
            <a:endParaRPr lang="en-CA" sz="2400" dirty="0" smtClean="0"/>
          </a:p>
          <a:p>
            <a:r>
              <a:rPr lang="en-CA" sz="2400" dirty="0" smtClean="0"/>
              <a:t>Allocated $200million to settle this land claim</a:t>
            </a:r>
          </a:p>
          <a:p>
            <a:r>
              <a:rPr lang="en-CA" sz="2400" dirty="0" smtClean="0"/>
              <a:t> </a:t>
            </a:r>
          </a:p>
          <a:p>
            <a:r>
              <a:rPr lang="en-CA" sz="2400" dirty="0" smtClean="0"/>
              <a:t>Gave First Nations 1930 square kilometres of land in BC</a:t>
            </a:r>
          </a:p>
          <a:p>
            <a:r>
              <a:rPr lang="en-CA" sz="2400" dirty="0" smtClean="0"/>
              <a:t> </a:t>
            </a:r>
          </a:p>
          <a:p>
            <a:r>
              <a:rPr lang="en-CA" sz="2400" dirty="0" smtClean="0"/>
              <a:t>Ownership of 18 reserves outside this area</a:t>
            </a:r>
          </a:p>
          <a:p>
            <a:endParaRPr lang="en-CA" sz="2400" dirty="0" smtClean="0"/>
          </a:p>
          <a:p>
            <a:endParaRPr lang="en-CA" dirty="0"/>
          </a:p>
        </p:txBody>
      </p:sp>
      <p:pic>
        <p:nvPicPr>
          <p:cNvPr id="5" name="Picture 4" descr="ppt1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88629" y="14857"/>
            <a:ext cx="5203371" cy="684314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734</TotalTime>
  <Words>491</Words>
  <Application>Microsoft Office PowerPoint</Application>
  <PresentationFormat>Custom</PresentationFormat>
  <Paragraphs>69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Facet</vt:lpstr>
      <vt:lpstr>Mr. Chau’s 33rd Lesson</vt:lpstr>
      <vt:lpstr>The Suffrage Movement</vt:lpstr>
      <vt:lpstr>The Suffrage Movement</vt:lpstr>
      <vt:lpstr>The Suffrage Movement</vt:lpstr>
      <vt:lpstr>The Suffrage Movement</vt:lpstr>
      <vt:lpstr>First Nations Rights</vt:lpstr>
      <vt:lpstr>Federal and Provincial Governments Can’t Agree to Land Issues</vt:lpstr>
      <vt:lpstr>Nisga’a Land Treaty Claim</vt:lpstr>
      <vt:lpstr>Nisga’a Land Treaty Claim</vt:lpstr>
      <vt:lpstr>Nisga’a Land Treaty Claim</vt:lpstr>
      <vt:lpstr>Nisga’a Land Treaty Claim</vt:lpstr>
      <vt:lpstr>GUGLIELMO MARCONI!!</vt:lpstr>
      <vt:lpstr>Technology and Innovation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Mr. Chau’s 1st Lesson</dc:title>
  <dc:creator>Randy Chau</dc:creator>
  <cp:lastModifiedBy>Randy</cp:lastModifiedBy>
  <cp:revision>64</cp:revision>
  <dcterms:created xsi:type="dcterms:W3CDTF">2014-02-03T16:12:22Z</dcterms:created>
  <dcterms:modified xsi:type="dcterms:W3CDTF">2015-01-21T20:00:08Z</dcterms:modified>
</cp:coreProperties>
</file>