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9"/>
  </p:notesMasterIdLst>
  <p:sldIdLst>
    <p:sldId id="256" r:id="rId2"/>
    <p:sldId id="265" r:id="rId3"/>
    <p:sldId id="261" r:id="rId4"/>
    <p:sldId id="269" r:id="rId5"/>
    <p:sldId id="270" r:id="rId6"/>
    <p:sldId id="271" r:id="rId7"/>
    <p:sldId id="27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79" d="100"/>
          <a:sy n="79" d="100"/>
        </p:scale>
        <p:origin x="-114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84AE14-A116-48BE-B709-E1B54A58F9C8}" type="datetimeFigureOut">
              <a:rPr lang="en-CA" smtClean="0"/>
              <a:pPr/>
              <a:t>05/03/2014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426516-8B83-4B1B-8C7D-846C1C7667E8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426516-8B83-4B1B-8C7D-846C1C7667E8}" type="slidenum">
              <a:rPr lang="en-CA" smtClean="0"/>
              <a:pPr/>
              <a:t>1</a:t>
            </a:fld>
            <a:endParaRPr lang="en-CA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426516-8B83-4B1B-8C7D-846C1C7667E8}" type="slidenum">
              <a:rPr lang="en-CA" smtClean="0"/>
              <a:pPr/>
              <a:t>2</a:t>
            </a:fld>
            <a:endParaRPr lang="en-CA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426516-8B83-4B1B-8C7D-846C1C7667E8}" type="slidenum">
              <a:rPr lang="en-CA" smtClean="0"/>
              <a:pPr/>
              <a:t>3</a:t>
            </a:fld>
            <a:endParaRPr lang="en-CA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426516-8B83-4B1B-8C7D-846C1C7667E8}" type="slidenum">
              <a:rPr lang="en-CA" smtClean="0"/>
              <a:pPr/>
              <a:t>4</a:t>
            </a:fld>
            <a:endParaRPr lang="en-CA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426516-8B83-4B1B-8C7D-846C1C7667E8}" type="slidenum">
              <a:rPr lang="en-CA" smtClean="0"/>
              <a:pPr/>
              <a:t>5</a:t>
            </a:fld>
            <a:endParaRPr lang="en-CA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426516-8B83-4B1B-8C7D-846C1C7667E8}" type="slidenum">
              <a:rPr lang="en-CA" smtClean="0"/>
              <a:pPr/>
              <a:t>6</a:t>
            </a:fld>
            <a:endParaRPr lang="en-CA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426516-8B83-4B1B-8C7D-846C1C7667E8}" type="slidenum">
              <a:rPr lang="en-CA" smtClean="0"/>
              <a:pPr/>
              <a:t>7</a:t>
            </a:fld>
            <a:endParaRPr lang="en-C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AC4CC-2A1C-464D-B156-BCFCBC068EDA}" type="datetimeFigureOut">
              <a:rPr lang="en-CA" smtClean="0"/>
              <a:pPr/>
              <a:t>05/03/2014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84CBB-88F6-47EF-BA6E-1698085D216C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="" xmlns:p14="http://schemas.microsoft.com/office/powerpoint/2010/main" val="4864363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AC4CC-2A1C-464D-B156-BCFCBC068EDA}" type="datetimeFigureOut">
              <a:rPr lang="en-CA" smtClean="0"/>
              <a:pPr/>
              <a:t>05/03/2014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84CBB-88F6-47EF-BA6E-1698085D216C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="" xmlns:p14="http://schemas.microsoft.com/office/powerpoint/2010/main" val="20206184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AC4CC-2A1C-464D-B156-BCFCBC068EDA}" type="datetimeFigureOut">
              <a:rPr lang="en-CA" smtClean="0"/>
              <a:pPr/>
              <a:t>05/03/2014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84CBB-88F6-47EF-BA6E-1698085D216C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34028116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AC4CC-2A1C-464D-B156-BCFCBC068EDA}" type="datetimeFigureOut">
              <a:rPr lang="en-CA" smtClean="0"/>
              <a:pPr/>
              <a:t>05/03/2014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84CBB-88F6-47EF-BA6E-1698085D216C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="" xmlns:p14="http://schemas.microsoft.com/office/powerpoint/2010/main" val="31263525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AC4CC-2A1C-464D-B156-BCFCBC068EDA}" type="datetimeFigureOut">
              <a:rPr lang="en-CA" smtClean="0"/>
              <a:pPr/>
              <a:t>05/03/2014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84CBB-88F6-47EF-BA6E-1698085D216C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22210378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AC4CC-2A1C-464D-B156-BCFCBC068EDA}" type="datetimeFigureOut">
              <a:rPr lang="en-CA" smtClean="0"/>
              <a:pPr/>
              <a:t>05/03/2014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84CBB-88F6-47EF-BA6E-1698085D216C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="" xmlns:p14="http://schemas.microsoft.com/office/powerpoint/2010/main" val="9852915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AC4CC-2A1C-464D-B156-BCFCBC068EDA}" type="datetimeFigureOut">
              <a:rPr lang="en-CA" smtClean="0"/>
              <a:pPr/>
              <a:t>05/03/2014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84CBB-88F6-47EF-BA6E-1698085D216C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="" xmlns:p14="http://schemas.microsoft.com/office/powerpoint/2010/main" val="19657062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AC4CC-2A1C-464D-B156-BCFCBC068EDA}" type="datetimeFigureOut">
              <a:rPr lang="en-CA" smtClean="0"/>
              <a:pPr/>
              <a:t>05/03/2014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84CBB-88F6-47EF-BA6E-1698085D216C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="" xmlns:p14="http://schemas.microsoft.com/office/powerpoint/2010/main" val="25071576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AC4CC-2A1C-464D-B156-BCFCBC068EDA}" type="datetimeFigureOut">
              <a:rPr lang="en-CA" smtClean="0"/>
              <a:pPr/>
              <a:t>05/03/2014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84CBB-88F6-47EF-BA6E-1698085D216C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="" xmlns:p14="http://schemas.microsoft.com/office/powerpoint/2010/main" val="21882184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AC4CC-2A1C-464D-B156-BCFCBC068EDA}" type="datetimeFigureOut">
              <a:rPr lang="en-CA" smtClean="0"/>
              <a:pPr/>
              <a:t>05/03/2014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84CBB-88F6-47EF-BA6E-1698085D216C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="" xmlns:p14="http://schemas.microsoft.com/office/powerpoint/2010/main" val="30560189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AC4CC-2A1C-464D-B156-BCFCBC068EDA}" type="datetimeFigureOut">
              <a:rPr lang="en-CA" smtClean="0"/>
              <a:pPr/>
              <a:t>05/03/2014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84CBB-88F6-47EF-BA6E-1698085D216C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="" xmlns:p14="http://schemas.microsoft.com/office/powerpoint/2010/main" val="1385171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AC4CC-2A1C-464D-B156-BCFCBC068EDA}" type="datetimeFigureOut">
              <a:rPr lang="en-CA" smtClean="0"/>
              <a:pPr/>
              <a:t>05/03/2014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84CBB-88F6-47EF-BA6E-1698085D216C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="" xmlns:p14="http://schemas.microsoft.com/office/powerpoint/2010/main" val="35622306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AC4CC-2A1C-464D-B156-BCFCBC068EDA}" type="datetimeFigureOut">
              <a:rPr lang="en-CA" smtClean="0"/>
              <a:pPr/>
              <a:t>05/03/2014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84CBB-88F6-47EF-BA6E-1698085D216C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="" xmlns:p14="http://schemas.microsoft.com/office/powerpoint/2010/main" val="28536344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AC4CC-2A1C-464D-B156-BCFCBC068EDA}" type="datetimeFigureOut">
              <a:rPr lang="en-CA" smtClean="0"/>
              <a:pPr/>
              <a:t>05/03/2014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84CBB-88F6-47EF-BA6E-1698085D216C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="" xmlns:p14="http://schemas.microsoft.com/office/powerpoint/2010/main" val="2313441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AC4CC-2A1C-464D-B156-BCFCBC068EDA}" type="datetimeFigureOut">
              <a:rPr lang="en-CA" smtClean="0"/>
              <a:pPr/>
              <a:t>05/03/2014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84CBB-88F6-47EF-BA6E-1698085D216C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="" xmlns:p14="http://schemas.microsoft.com/office/powerpoint/2010/main" val="37935700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84CBB-88F6-47EF-BA6E-1698085D216C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AC4CC-2A1C-464D-B156-BCFCBC068EDA}" type="datetimeFigureOut">
              <a:rPr lang="en-CA" smtClean="0"/>
              <a:pPr/>
              <a:t>05/03/2014</a:t>
            </a:fld>
            <a:endParaRPr lang="en-CA"/>
          </a:p>
        </p:txBody>
      </p:sp>
    </p:spTree>
    <p:extLst>
      <p:ext uri="{BB962C8B-B14F-4D97-AF65-F5344CB8AC3E}">
        <p14:creationId xmlns="" xmlns:p14="http://schemas.microsoft.com/office/powerpoint/2010/main" val="16494522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DAC4CC-2A1C-464D-B156-BCFCBC068EDA}" type="datetimeFigureOut">
              <a:rPr lang="en-CA" smtClean="0"/>
              <a:pPr/>
              <a:t>05/03/2014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4284CBB-88F6-47EF-BA6E-1698085D216C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="" xmlns:p14="http://schemas.microsoft.com/office/powerpoint/2010/main" val="2063828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Mr. </a:t>
            </a:r>
            <a:r>
              <a:rPr lang="en-CA" dirty="0" err="1" smtClean="0"/>
              <a:t>Chau’s</a:t>
            </a:r>
            <a:r>
              <a:rPr lang="en-CA" dirty="0" smtClean="0"/>
              <a:t> 3</a:t>
            </a:r>
            <a:r>
              <a:rPr lang="en-CA" baseline="30000" dirty="0" smtClean="0"/>
              <a:t>rd</a:t>
            </a:r>
            <a:r>
              <a:rPr lang="en-CA" dirty="0" smtClean="0"/>
              <a:t> Lesson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 dirty="0"/>
          </a:p>
        </p:txBody>
      </p:sp>
    </p:spTree>
    <p:extLst>
      <p:ext uri="{BB962C8B-B14F-4D97-AF65-F5344CB8AC3E}">
        <p14:creationId xmlns="" xmlns:p14="http://schemas.microsoft.com/office/powerpoint/2010/main" val="3147740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6131" y="160098"/>
            <a:ext cx="7648808" cy="2743198"/>
          </a:xfrm>
        </p:spPr>
        <p:txBody>
          <a:bodyPr/>
          <a:lstStyle/>
          <a:p>
            <a:pPr algn="ctr"/>
            <a:r>
              <a:rPr lang="en-CA" dirty="0" smtClean="0">
                <a:solidFill>
                  <a:srgbClr val="FF0000"/>
                </a:solidFill>
              </a:rPr>
              <a:t>Tip of the Day:</a:t>
            </a:r>
            <a:br>
              <a:rPr lang="en-CA" dirty="0" smtClean="0">
                <a:solidFill>
                  <a:srgbClr val="FF0000"/>
                </a:solidFill>
              </a:rPr>
            </a:br>
            <a:endParaRPr lang="en-CA" dirty="0"/>
          </a:p>
        </p:txBody>
      </p:sp>
      <p:sp>
        <p:nvSpPr>
          <p:cNvPr id="4" name="TextBox 3"/>
          <p:cNvSpPr txBox="1"/>
          <p:nvPr/>
        </p:nvSpPr>
        <p:spPr>
          <a:xfrm>
            <a:off x="848266" y="2903296"/>
            <a:ext cx="836667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600" dirty="0" smtClean="0"/>
              <a:t>Close your eyes for 15seconds every hour to prevent your eyesight from getting worse.</a:t>
            </a:r>
          </a:p>
        </p:txBody>
      </p:sp>
    </p:spTree>
    <p:extLst>
      <p:ext uri="{BB962C8B-B14F-4D97-AF65-F5344CB8AC3E}">
        <p14:creationId xmlns="" xmlns:p14="http://schemas.microsoft.com/office/powerpoint/2010/main" val="3081476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8934" y="781732"/>
            <a:ext cx="8596668" cy="3880773"/>
          </a:xfrm>
        </p:spPr>
        <p:txBody>
          <a:bodyPr>
            <a:normAutofit/>
          </a:bodyPr>
          <a:lstStyle/>
          <a:p>
            <a:pPr algn="ctr"/>
            <a:r>
              <a:rPr lang="en-CA" sz="6000" dirty="0" smtClean="0"/>
              <a:t>IT’S I-CLICKER TIME!!</a:t>
            </a:r>
          </a:p>
          <a:p>
            <a:endParaRPr lang="en-CA" sz="2800" dirty="0"/>
          </a:p>
          <a:p>
            <a:endParaRPr lang="en-CA" sz="2800" dirty="0"/>
          </a:p>
        </p:txBody>
      </p:sp>
    </p:spTree>
    <p:extLst>
      <p:ext uri="{BB962C8B-B14F-4D97-AF65-F5344CB8AC3E}">
        <p14:creationId xmlns="" xmlns:p14="http://schemas.microsoft.com/office/powerpoint/2010/main" val="3114108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Question 1: What were the things a King can do to enrage his people?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A) Set taxes to the citizens</a:t>
            </a:r>
          </a:p>
          <a:p>
            <a:endParaRPr lang="en-CA" dirty="0" smtClean="0"/>
          </a:p>
          <a:p>
            <a:r>
              <a:rPr lang="en-CA" dirty="0" smtClean="0"/>
              <a:t>B) </a:t>
            </a:r>
            <a:r>
              <a:rPr lang="en-CA" dirty="0" smtClean="0"/>
              <a:t>Pay their soldiers money.</a:t>
            </a:r>
            <a:endParaRPr lang="en-CA" dirty="0" smtClean="0"/>
          </a:p>
          <a:p>
            <a:endParaRPr lang="en-CA" dirty="0" smtClean="0"/>
          </a:p>
          <a:p>
            <a:r>
              <a:rPr lang="en-CA" dirty="0" smtClean="0"/>
              <a:t>C) </a:t>
            </a:r>
            <a:r>
              <a:rPr lang="en-CA" dirty="0" smtClean="0"/>
              <a:t>Decorate the churches.</a:t>
            </a:r>
            <a:endParaRPr lang="en-CA" dirty="0" smtClean="0"/>
          </a:p>
          <a:p>
            <a:endParaRPr lang="en-CA" dirty="0" smtClean="0"/>
          </a:p>
          <a:p>
            <a:r>
              <a:rPr lang="en-CA" dirty="0" smtClean="0"/>
              <a:t>D) </a:t>
            </a:r>
            <a:r>
              <a:rPr lang="en-CA" dirty="0" smtClean="0"/>
              <a:t>Collect rent.</a:t>
            </a:r>
            <a:endParaRPr lang="en-CA" dirty="0" smtClean="0"/>
          </a:p>
          <a:p>
            <a:endParaRPr lang="en-CA" dirty="0" smtClean="0"/>
          </a:p>
          <a:p>
            <a:r>
              <a:rPr lang="en-CA" dirty="0" smtClean="0"/>
              <a:t>E) </a:t>
            </a:r>
            <a:r>
              <a:rPr lang="en-CA" dirty="0" smtClean="0"/>
              <a:t>Selling noble titles.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Question 2: </a:t>
            </a:r>
            <a:r>
              <a:rPr lang="en-CA" dirty="0" smtClean="0"/>
              <a:t>What is ship money?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CA" dirty="0" smtClean="0"/>
              <a:t>A) </a:t>
            </a:r>
            <a:r>
              <a:rPr lang="en-CA" dirty="0" smtClean="0"/>
              <a:t>A form of currency Charles brought back that is very popular.</a:t>
            </a:r>
            <a:endParaRPr lang="en-CA" dirty="0" smtClean="0"/>
          </a:p>
          <a:p>
            <a:pPr>
              <a:buAutoNum type="alphaUcParenR"/>
            </a:pPr>
            <a:endParaRPr lang="en-CA" dirty="0" smtClean="0"/>
          </a:p>
          <a:p>
            <a:pPr>
              <a:buNone/>
            </a:pPr>
            <a:r>
              <a:rPr lang="en-CA" dirty="0" smtClean="0"/>
              <a:t>B) </a:t>
            </a:r>
            <a:r>
              <a:rPr lang="en-CA" dirty="0" smtClean="0"/>
              <a:t>A fee that was meant to be collected to buy ships for war.</a:t>
            </a:r>
            <a:endParaRPr lang="en-CA" dirty="0" smtClean="0"/>
          </a:p>
          <a:p>
            <a:pPr>
              <a:buNone/>
            </a:pPr>
            <a:endParaRPr lang="en-CA" dirty="0" smtClean="0"/>
          </a:p>
          <a:p>
            <a:pPr>
              <a:buNone/>
            </a:pPr>
            <a:r>
              <a:rPr lang="en-CA" dirty="0" smtClean="0"/>
              <a:t>C) </a:t>
            </a:r>
            <a:r>
              <a:rPr lang="en-CA" dirty="0" smtClean="0"/>
              <a:t>Money in the shape of a ship.</a:t>
            </a:r>
            <a:endParaRPr lang="en-CA" dirty="0" smtClean="0"/>
          </a:p>
          <a:p>
            <a:pPr>
              <a:buNone/>
            </a:pPr>
            <a:endParaRPr lang="en-CA" dirty="0" smtClean="0"/>
          </a:p>
          <a:p>
            <a:pPr>
              <a:buNone/>
            </a:pPr>
            <a:r>
              <a:rPr lang="en-CA" dirty="0" smtClean="0"/>
              <a:t>D</a:t>
            </a:r>
            <a:r>
              <a:rPr lang="en-CA" dirty="0" smtClean="0"/>
              <a:t>) A form of currency that only ships used on the oceans during trade.</a:t>
            </a:r>
            <a:endParaRPr lang="en-CA" dirty="0" smtClean="0"/>
          </a:p>
          <a:p>
            <a:pPr>
              <a:buNone/>
            </a:pPr>
            <a:endParaRPr lang="en-CA" dirty="0" smtClean="0"/>
          </a:p>
          <a:p>
            <a:pPr>
              <a:buNone/>
            </a:pPr>
            <a:r>
              <a:rPr lang="en-CA" dirty="0" smtClean="0"/>
              <a:t>E</a:t>
            </a:r>
            <a:r>
              <a:rPr lang="en-CA" dirty="0" smtClean="0"/>
              <a:t>) None of </a:t>
            </a:r>
            <a:r>
              <a:rPr lang="en-CA" smtClean="0"/>
              <a:t>the above.</a:t>
            </a:r>
            <a:endParaRPr lang="en-CA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Question 3: What region did the Medici Family control?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A) Siena</a:t>
            </a:r>
          </a:p>
          <a:p>
            <a:endParaRPr lang="en-CA" dirty="0" smtClean="0"/>
          </a:p>
          <a:p>
            <a:r>
              <a:rPr lang="en-CA" dirty="0" smtClean="0"/>
              <a:t>B) Rome</a:t>
            </a:r>
          </a:p>
          <a:p>
            <a:endParaRPr lang="en-CA" dirty="0" smtClean="0"/>
          </a:p>
          <a:p>
            <a:r>
              <a:rPr lang="en-CA" dirty="0" smtClean="0"/>
              <a:t>C) Florence</a:t>
            </a:r>
          </a:p>
          <a:p>
            <a:endParaRPr lang="en-CA" dirty="0" smtClean="0"/>
          </a:p>
          <a:p>
            <a:r>
              <a:rPr lang="en-CA" dirty="0" smtClean="0"/>
              <a:t>D) Venice</a:t>
            </a:r>
          </a:p>
          <a:p>
            <a:endParaRPr lang="en-CA" dirty="0" smtClean="0"/>
          </a:p>
          <a:p>
            <a:r>
              <a:rPr lang="en-CA" dirty="0" smtClean="0"/>
              <a:t>E) Naples</a:t>
            </a:r>
            <a:endParaRPr lang="en-CA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Question 4: Why was the Renaissance called “rebirth”?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CA" dirty="0" smtClean="0"/>
              <a:t>A) Because the black death is over and the population started increasing again.</a:t>
            </a:r>
          </a:p>
          <a:p>
            <a:endParaRPr lang="en-CA" dirty="0" smtClean="0"/>
          </a:p>
          <a:p>
            <a:r>
              <a:rPr lang="en-CA" dirty="0" smtClean="0"/>
              <a:t>B) Because during this time the way people think changed.</a:t>
            </a:r>
          </a:p>
          <a:p>
            <a:endParaRPr lang="en-CA" dirty="0" smtClean="0"/>
          </a:p>
          <a:p>
            <a:r>
              <a:rPr lang="en-CA" dirty="0" smtClean="0"/>
              <a:t>C) Because people like the Medici Family sponsored people like Michelangelo to create new inventions.</a:t>
            </a:r>
          </a:p>
          <a:p>
            <a:endParaRPr lang="en-CA" dirty="0" smtClean="0"/>
          </a:p>
          <a:p>
            <a:r>
              <a:rPr lang="en-CA" dirty="0" smtClean="0"/>
              <a:t>D) All of the above.</a:t>
            </a:r>
          </a:p>
          <a:p>
            <a:endParaRPr lang="en-CA" dirty="0" smtClean="0"/>
          </a:p>
          <a:p>
            <a:r>
              <a:rPr lang="en-CA" dirty="0" smtClean="0"/>
              <a:t>E) None of the above.</a:t>
            </a:r>
            <a:endParaRPr lang="en-CA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1742</TotalTime>
  <Words>249</Words>
  <Application>Microsoft Office PowerPoint</Application>
  <PresentationFormat>Custom</PresentationFormat>
  <Paragraphs>51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Facet</vt:lpstr>
      <vt:lpstr>Mr. Chau’s 3rd Lesson</vt:lpstr>
      <vt:lpstr>Tip of the Day: </vt:lpstr>
      <vt:lpstr>Slide 3</vt:lpstr>
      <vt:lpstr>Question 1: What were the things a King can do to enrage his people? </vt:lpstr>
      <vt:lpstr>Question 2: What is ship money?</vt:lpstr>
      <vt:lpstr>Question 3: What region did the Medici Family control?</vt:lpstr>
      <vt:lpstr>Question 4: Why was the Renaissance called “rebirth”?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Mr. Chau’s 1st Lesson</dc:title>
  <dc:creator>Randy Chau</dc:creator>
  <cp:lastModifiedBy>Randy</cp:lastModifiedBy>
  <cp:revision>68</cp:revision>
  <dcterms:created xsi:type="dcterms:W3CDTF">2014-02-03T16:12:22Z</dcterms:created>
  <dcterms:modified xsi:type="dcterms:W3CDTF">2014-03-05T19:23:24Z</dcterms:modified>
</cp:coreProperties>
</file>