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5" r:id="rId3"/>
    <p:sldId id="261" r:id="rId4"/>
    <p:sldId id="268" r:id="rId5"/>
    <p:sldId id="269" r:id="rId6"/>
    <p:sldId id="270" r:id="rId7"/>
    <p:sldId id="271" r:id="rId8"/>
    <p:sldId id="272" r:id="rId9"/>
    <p:sldId id="27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t>24/02/2014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86436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t>24/02/2014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20618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t>24/02/2014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t>‹#›</a:t>
            </a:fld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028116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t>24/02/2014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263525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t>24/02/2014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t>‹#›</a:t>
            </a:fld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210378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t>24/02/2014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852915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t>24/02/2014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657062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t>24/02/2014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07157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t>24/02/2014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88218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t>24/02/2014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56018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t>24/02/2014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8517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t>24/02/2014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62230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t>24/02/2014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53634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t>24/02/2014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13441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t>24/02/2014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93570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t>‹#›</a:t>
            </a:fld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t>24/02/2014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49452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AC4CC-2A1C-464D-B156-BCFCBC068EDA}" type="datetimeFigureOut">
              <a:rPr lang="en-CA" smtClean="0"/>
              <a:t>24/02/2014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4284CBB-88F6-47EF-BA6E-1698085D216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63828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Mr. Chau’s 5</a:t>
            </a:r>
            <a:r>
              <a:rPr lang="en-CA" baseline="30000" dirty="0" smtClean="0"/>
              <a:t>th</a:t>
            </a:r>
            <a:r>
              <a:rPr lang="en-CA" dirty="0" smtClean="0"/>
              <a:t> Lesson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4774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6131" y="160098"/>
            <a:ext cx="7648808" cy="2743198"/>
          </a:xfrm>
        </p:spPr>
        <p:txBody>
          <a:bodyPr/>
          <a:lstStyle/>
          <a:p>
            <a:pPr algn="ctr"/>
            <a:r>
              <a:rPr lang="en-CA" dirty="0" smtClean="0">
                <a:solidFill>
                  <a:srgbClr val="FF0000"/>
                </a:solidFill>
              </a:rPr>
              <a:t>Tip of the Day:</a:t>
            </a:r>
            <a:br>
              <a:rPr lang="en-CA" dirty="0" smtClean="0">
                <a:solidFill>
                  <a:srgbClr val="FF0000"/>
                </a:solidFill>
              </a:rPr>
            </a:br>
            <a:endParaRPr lang="en-CA" dirty="0"/>
          </a:p>
        </p:txBody>
      </p:sp>
      <p:sp>
        <p:nvSpPr>
          <p:cNvPr id="3" name="TextBox 2"/>
          <p:cNvSpPr txBox="1"/>
          <p:nvPr/>
        </p:nvSpPr>
        <p:spPr>
          <a:xfrm>
            <a:off x="946331" y="2476576"/>
            <a:ext cx="9089348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200" dirty="0"/>
              <a:t>When you open large bottles of fizzy drinks and </a:t>
            </a:r>
            <a:endParaRPr lang="en-CA" sz="3200" dirty="0" smtClean="0"/>
          </a:p>
          <a:p>
            <a:r>
              <a:rPr lang="en-CA" sz="3200" dirty="0" smtClean="0"/>
              <a:t>you don’t </a:t>
            </a:r>
            <a:r>
              <a:rPr lang="en-CA" sz="3200" dirty="0"/>
              <a:t>finish it the carbon runs out and it </a:t>
            </a:r>
            <a:endParaRPr lang="en-CA" sz="3200" dirty="0" smtClean="0"/>
          </a:p>
          <a:p>
            <a:r>
              <a:rPr lang="en-CA" sz="3200" dirty="0" smtClean="0"/>
              <a:t>won’t </a:t>
            </a:r>
            <a:r>
              <a:rPr lang="en-CA" sz="3200" dirty="0"/>
              <a:t>be tasty anymore. </a:t>
            </a:r>
            <a:r>
              <a:rPr lang="en-CA" sz="3200" dirty="0" smtClean="0"/>
              <a:t>However</a:t>
            </a:r>
            <a:r>
              <a:rPr lang="en-CA" sz="3200" dirty="0"/>
              <a:t>, if you </a:t>
            </a:r>
            <a:endParaRPr lang="en-CA" sz="3200" dirty="0" smtClean="0"/>
          </a:p>
          <a:p>
            <a:r>
              <a:rPr lang="en-CA" sz="3200" dirty="0" smtClean="0"/>
              <a:t>squeeze </a:t>
            </a:r>
            <a:r>
              <a:rPr lang="en-CA" sz="3200" dirty="0"/>
              <a:t>the bottle so that the liquid goes all </a:t>
            </a:r>
            <a:endParaRPr lang="en-CA" sz="3200" dirty="0" smtClean="0"/>
          </a:p>
          <a:p>
            <a:r>
              <a:rPr lang="en-CA" sz="3200" dirty="0" smtClean="0"/>
              <a:t>the way </a:t>
            </a:r>
            <a:r>
              <a:rPr lang="en-CA" sz="3200" dirty="0"/>
              <a:t>to the top and then cap it off—there’s </a:t>
            </a:r>
            <a:endParaRPr lang="en-CA" sz="3200" dirty="0" smtClean="0"/>
          </a:p>
          <a:p>
            <a:r>
              <a:rPr lang="en-CA" sz="3200" dirty="0" smtClean="0"/>
              <a:t>less </a:t>
            </a:r>
            <a:r>
              <a:rPr lang="en-CA" sz="3200" dirty="0"/>
              <a:t>air space for gas </a:t>
            </a:r>
            <a:r>
              <a:rPr lang="en-CA" sz="3200" dirty="0" smtClean="0"/>
              <a:t>exchange</a:t>
            </a:r>
            <a:r>
              <a:rPr lang="en-CA" sz="3200" dirty="0"/>
              <a:t>, hence </a:t>
            </a:r>
            <a:endParaRPr lang="en-CA" sz="3200" dirty="0" smtClean="0"/>
          </a:p>
          <a:p>
            <a:r>
              <a:rPr lang="en-CA" sz="3200" dirty="0" smtClean="0"/>
              <a:t>keeping </a:t>
            </a:r>
            <a:r>
              <a:rPr lang="en-CA" sz="3200" dirty="0"/>
              <a:t>the fizziness inside your drink.</a:t>
            </a:r>
          </a:p>
          <a:p>
            <a:endParaRPr lang="en-CA" sz="3200" dirty="0" smtClean="0"/>
          </a:p>
        </p:txBody>
      </p:sp>
    </p:spTree>
    <p:extLst>
      <p:ext uri="{BB962C8B-B14F-4D97-AF65-F5344CB8AC3E}">
        <p14:creationId xmlns:p14="http://schemas.microsoft.com/office/powerpoint/2010/main" val="3081476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CA" sz="2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2" name="Rectangle 1"/>
          <p:cNvSpPr/>
          <p:nvPr/>
        </p:nvSpPr>
        <p:spPr>
          <a:xfrm>
            <a:off x="3895981" y="2799695"/>
            <a:ext cx="29674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WEBSITE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1410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0153514"/>
              </p:ext>
            </p:extLst>
          </p:nvPr>
        </p:nvGraphicFramePr>
        <p:xfrm>
          <a:off x="2" y="0"/>
          <a:ext cx="12191999" cy="71172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63129"/>
                <a:gridCol w="4064435"/>
                <a:gridCol w="4064435"/>
              </a:tblGrid>
              <a:tr h="5791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500" dirty="0">
                          <a:effectLst/>
                        </a:rPr>
                        <a:t>Women in Sparta</a:t>
                      </a:r>
                      <a:endParaRPr lang="en-CA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86" marR="559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500">
                          <a:effectLst/>
                        </a:rPr>
                        <a:t>Women in Athens</a:t>
                      </a:r>
                      <a:endParaRPr lang="en-C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86" marR="559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500">
                          <a:effectLst/>
                        </a:rPr>
                        <a:t>Modern Day Society</a:t>
                      </a:r>
                      <a:endParaRPr lang="en-C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86" marR="55986" marT="0" marB="0"/>
                </a:tc>
              </a:tr>
              <a:tr h="958396"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sz="15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Women paid a sum of money called a dowry in order to get married</a:t>
                      </a:r>
                      <a:endParaRPr kumimoji="0" lang="en-CA" sz="9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86" marR="55986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86" marR="559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500" dirty="0" smtClean="0">
                          <a:solidFill>
                            <a:schemeClr val="tx1"/>
                          </a:solidFill>
                          <a:effectLst/>
                        </a:rPr>
                        <a:t>~in</a:t>
                      </a:r>
                      <a:r>
                        <a:rPr lang="en-CA" sz="1500" baseline="0" dirty="0" smtClean="0">
                          <a:solidFill>
                            <a:schemeClr val="tx1"/>
                          </a:solidFill>
                          <a:effectLst/>
                        </a:rPr>
                        <a:t> some cultures~</a:t>
                      </a:r>
                      <a:r>
                        <a:rPr lang="en-CA" sz="15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86" marR="55986" marT="0" marB="0"/>
                </a:tc>
              </a:tr>
              <a:tr h="479198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500" dirty="0">
                          <a:solidFill>
                            <a:schemeClr val="tx1"/>
                          </a:solidFill>
                          <a:effectLst/>
                        </a:rPr>
                        <a:t>Expected to run the family</a:t>
                      </a:r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86" marR="55986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86" marR="559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5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CA" sz="1500" dirty="0" smtClean="0">
                          <a:solidFill>
                            <a:schemeClr val="tx1"/>
                          </a:solidFill>
                          <a:effectLst/>
                        </a:rPr>
                        <a:t>~no expectations~</a:t>
                      </a:r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86" marR="55986" marT="0" marB="0"/>
                </a:tc>
              </a:tr>
              <a:tr h="958396"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sz="15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</a:rPr>
                        <a:t>Dad chooses husband for daughter</a:t>
                      </a:r>
                      <a:endParaRPr kumimoji="0" lang="en-CA" sz="9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86" marR="55986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86" marR="559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5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CA" sz="1500" dirty="0" smtClean="0">
                          <a:solidFill>
                            <a:schemeClr val="tx1"/>
                          </a:solidFill>
                          <a:effectLst/>
                        </a:rPr>
                        <a:t>~arranged marriages less</a:t>
                      </a:r>
                      <a:r>
                        <a:rPr lang="en-CA" sz="1500" baseline="0" dirty="0" smtClean="0">
                          <a:solidFill>
                            <a:schemeClr val="tx1"/>
                          </a:solidFill>
                          <a:effectLst/>
                        </a:rPr>
                        <a:t> common/few remaining cultures that follow practice~</a:t>
                      </a:r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86" marR="55986" marT="0" marB="0"/>
                </a:tc>
              </a:tr>
              <a:tr h="718797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500" dirty="0">
                          <a:solidFill>
                            <a:schemeClr val="tx1"/>
                          </a:solidFill>
                          <a:effectLst/>
                        </a:rPr>
                        <a:t>Married between 14-18 to men that are 30-35</a:t>
                      </a:r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86" marR="55986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86" marR="559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500" dirty="0" smtClean="0">
                          <a:solidFill>
                            <a:schemeClr val="tx1"/>
                          </a:solidFill>
                          <a:effectLst/>
                        </a:rPr>
                        <a:t>~Women</a:t>
                      </a:r>
                      <a:r>
                        <a:rPr lang="en-CA" sz="1500" baseline="0" dirty="0" smtClean="0">
                          <a:solidFill>
                            <a:schemeClr val="tx1"/>
                          </a:solidFill>
                          <a:effectLst/>
                        </a:rPr>
                        <a:t> have more choice on when and whom to marry~</a:t>
                      </a:r>
                      <a:r>
                        <a:rPr lang="en-CA" sz="15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86" marR="55986" marT="0" marB="0"/>
                </a:tc>
              </a:tr>
              <a:tr h="718797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500" dirty="0">
                          <a:solidFill>
                            <a:schemeClr val="tx1"/>
                          </a:solidFill>
                          <a:effectLst/>
                        </a:rPr>
                        <a:t>Cannot vote or take part in politics</a:t>
                      </a:r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86" marR="55986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86" marR="559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5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CA" sz="1500" dirty="0" smtClean="0">
                          <a:solidFill>
                            <a:schemeClr val="tx1"/>
                          </a:solidFill>
                          <a:effectLst/>
                        </a:rPr>
                        <a:t>~Women can vote~</a:t>
                      </a:r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86" marR="55986" marT="0" marB="0"/>
                </a:tc>
              </a:tr>
              <a:tr h="9583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500" dirty="0">
                          <a:solidFill>
                            <a:schemeClr val="tx1"/>
                          </a:solidFill>
                          <a:effectLst/>
                        </a:rPr>
                        <a:t>Allowed to talk with other men that’s not part of the family.</a:t>
                      </a:r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86" marR="559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500" b="1" dirty="0" smtClean="0">
                          <a:effectLst/>
                        </a:rPr>
                        <a:t>Cannot talk with</a:t>
                      </a:r>
                      <a:r>
                        <a:rPr lang="en-CA" sz="1500" b="1" baseline="0" dirty="0" smtClean="0">
                          <a:effectLst/>
                        </a:rPr>
                        <a:t> other men that’s not part of the family.</a:t>
                      </a:r>
                      <a:endParaRPr lang="en-CA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86" marR="559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5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CA" sz="1500" dirty="0" smtClean="0">
                          <a:solidFill>
                            <a:schemeClr val="tx1"/>
                          </a:solidFill>
                          <a:effectLst/>
                        </a:rPr>
                        <a:t>~Allowed to talk with other men~</a:t>
                      </a:r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86" marR="55986" marT="0" marB="0"/>
                </a:tc>
              </a:tr>
              <a:tr h="873051">
                <a:tc row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500" dirty="0" smtClean="0">
                          <a:effectLst/>
                        </a:rPr>
                        <a:t> </a:t>
                      </a:r>
                      <a:r>
                        <a:rPr kumimoji="0" lang="en-CA" sz="15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Has control of large amounts of land.</a:t>
                      </a:r>
                      <a:endParaRPr kumimoji="0" lang="en-CA" sz="9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9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sz="15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The land of a family can be passed down to a woman.</a:t>
                      </a:r>
                      <a:endParaRPr kumimoji="0" lang="en-CA" sz="9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86" marR="55986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500" b="1" dirty="0">
                          <a:effectLst/>
                        </a:rPr>
                        <a:t>Main duty is to carry a son, because daughters cannot inherit the house that’s passed down to them.</a:t>
                      </a:r>
                      <a:endParaRPr lang="en-CA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86" marR="559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5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CA" sz="1500" dirty="0" smtClean="0">
                          <a:solidFill>
                            <a:schemeClr val="tx1"/>
                          </a:solidFill>
                          <a:effectLst/>
                        </a:rPr>
                        <a:t>~Land can be passed down to women~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15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15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86" marR="55986" marT="0" marB="0"/>
                </a:tc>
              </a:tr>
              <a:tr h="154253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sz="15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~No stigma associated with prostitution when wearing cosmetics~</a:t>
                      </a:r>
                      <a:endParaRPr kumimoji="0" lang="en-CA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86" marR="55986" marT="0" marB="0"/>
                </a:tc>
              </a:tr>
              <a:tr h="718798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sz="15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Cannot use cosmetics, perfumes, or wear dresses.</a:t>
                      </a:r>
                      <a:endParaRPr kumimoji="0" lang="en-CA" sz="9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86" marR="55986" marT="0" marB="0"/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312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6000" dirty="0"/>
              <a:t>Technology of </a:t>
            </a:r>
            <a:r>
              <a:rPr lang="en-CA" sz="6000" dirty="0" smtClean="0"/>
              <a:t>Today</a:t>
            </a:r>
          </a:p>
          <a:p>
            <a:r>
              <a:rPr lang="en-CA" sz="6000" dirty="0" smtClean="0"/>
              <a:t>(Brainstorm Activity)</a:t>
            </a:r>
            <a:endParaRPr lang="en-CA" sz="6000" dirty="0"/>
          </a:p>
        </p:txBody>
      </p:sp>
    </p:spTree>
    <p:extLst>
      <p:ext uri="{BB962C8B-B14F-4D97-AF65-F5344CB8AC3E}">
        <p14:creationId xmlns:p14="http://schemas.microsoft.com/office/powerpoint/2010/main" val="4080771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6000" dirty="0"/>
              <a:t>Technology of </a:t>
            </a:r>
            <a:r>
              <a:rPr lang="en-CA" sz="6000" dirty="0" smtClean="0"/>
              <a:t>Ancient Greece</a:t>
            </a:r>
          </a:p>
          <a:p>
            <a:r>
              <a:rPr lang="en-CA" sz="6000" dirty="0" smtClean="0"/>
              <a:t>(Brainstorm Activity)</a:t>
            </a:r>
            <a:endParaRPr lang="en-CA" sz="6000" dirty="0"/>
          </a:p>
        </p:txBody>
      </p:sp>
    </p:spTree>
    <p:extLst>
      <p:ext uri="{BB962C8B-B14F-4D97-AF65-F5344CB8AC3E}">
        <p14:creationId xmlns:p14="http://schemas.microsoft.com/office/powerpoint/2010/main" val="31119201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Definition </a:t>
            </a:r>
            <a:r>
              <a:rPr lang="en-CA" dirty="0" smtClean="0"/>
              <a:t>Comparison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5449734"/>
              </p:ext>
            </p:extLst>
          </p:nvPr>
        </p:nvGraphicFramePr>
        <p:xfrm>
          <a:off x="760241" y="1476847"/>
          <a:ext cx="8596311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5437"/>
                <a:gridCol w="2865437"/>
                <a:gridCol w="286543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Technology Today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Both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Technology Ancient Greece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 algn="ctr">
                        <a:buFontTx/>
                        <a:buChar char="-"/>
                      </a:pPr>
                      <a:r>
                        <a:rPr lang="en-CA" dirty="0" smtClean="0"/>
                        <a:t>Used</a:t>
                      </a:r>
                      <a:r>
                        <a:rPr lang="en-CA" baseline="0" dirty="0" smtClean="0"/>
                        <a:t> to describe electronics more</a:t>
                      </a:r>
                    </a:p>
                    <a:p>
                      <a:pPr marL="285750" indent="-285750" algn="ctr">
                        <a:buFontTx/>
                        <a:buChar char="-"/>
                      </a:pPr>
                      <a:endParaRPr lang="en-CA" baseline="0" dirty="0" smtClean="0"/>
                    </a:p>
                    <a:p>
                      <a:pPr marL="285750" indent="-285750" algn="ctr">
                        <a:buFontTx/>
                        <a:buChar char="-"/>
                      </a:pPr>
                      <a:r>
                        <a:rPr lang="en-CA" baseline="0" dirty="0" smtClean="0"/>
                        <a:t>Relies on energy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Makes Life Easier</a:t>
                      </a:r>
                    </a:p>
                    <a:p>
                      <a:pPr algn="ctr"/>
                      <a:endParaRPr lang="en-CA" dirty="0" smtClean="0"/>
                    </a:p>
                    <a:p>
                      <a:pPr algn="ctr"/>
                      <a:r>
                        <a:rPr lang="en-CA" dirty="0" smtClean="0"/>
                        <a:t>(Improves Efficiency of</a:t>
                      </a:r>
                      <a:r>
                        <a:rPr lang="en-CA" baseline="0" dirty="0" smtClean="0"/>
                        <a:t> Everyday Activities)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- New Ideas</a:t>
                      </a:r>
                    </a:p>
                    <a:p>
                      <a:pPr marL="285750" indent="-285750" algn="ctr">
                        <a:buFontTx/>
                        <a:buChar char="-"/>
                      </a:pPr>
                      <a:r>
                        <a:rPr lang="en-CA" dirty="0" smtClean="0"/>
                        <a:t>New Inventions</a:t>
                      </a:r>
                    </a:p>
                    <a:p>
                      <a:pPr marL="285750" indent="-285750" algn="ctr">
                        <a:buFontTx/>
                        <a:buChar char="-"/>
                      </a:pPr>
                      <a:r>
                        <a:rPr lang="en-CA" dirty="0" smtClean="0"/>
                        <a:t>Can</a:t>
                      </a:r>
                      <a:r>
                        <a:rPr lang="en-CA" baseline="0" dirty="0" smtClean="0"/>
                        <a:t> easily see the progression after a new technology is discovered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56735" y="4036541"/>
            <a:ext cx="890410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 smtClean="0"/>
              <a:t>Dictionary Definition the class found: </a:t>
            </a:r>
          </a:p>
          <a:p>
            <a:pPr algn="ctr"/>
            <a:endParaRPr lang="en-CA" dirty="0"/>
          </a:p>
          <a:p>
            <a:pPr algn="ctr"/>
            <a:r>
              <a:rPr lang="en-CA" i="1" dirty="0" smtClean="0">
                <a:solidFill>
                  <a:srgbClr val="7030A0"/>
                </a:solidFill>
              </a:rPr>
              <a:t>The application of scientific knowledge for practical purposes especially in industry.</a:t>
            </a:r>
          </a:p>
          <a:p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2659664" y="5236870"/>
            <a:ext cx="529824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b="1" dirty="0" smtClean="0"/>
              <a:t>Word Breakdown + New Definition</a:t>
            </a:r>
            <a:r>
              <a:rPr lang="en-CA" dirty="0" smtClean="0">
                <a:solidFill>
                  <a:srgbClr val="FF0000"/>
                </a:solidFill>
              </a:rPr>
              <a:t>:</a:t>
            </a:r>
          </a:p>
          <a:p>
            <a:pPr algn="ctr"/>
            <a:endParaRPr lang="en-CA" dirty="0">
              <a:solidFill>
                <a:srgbClr val="FF0000"/>
              </a:solidFill>
            </a:endParaRPr>
          </a:p>
          <a:p>
            <a:pPr algn="ctr"/>
            <a:r>
              <a:rPr lang="en-CA" dirty="0" smtClean="0"/>
              <a:t>Tech=</a:t>
            </a:r>
            <a:r>
              <a:rPr lang="en-CA" dirty="0" smtClean="0">
                <a:solidFill>
                  <a:srgbClr val="FF0000"/>
                </a:solidFill>
              </a:rPr>
              <a:t> systematic  </a:t>
            </a:r>
            <a:r>
              <a:rPr lang="en-CA" dirty="0" smtClean="0"/>
              <a:t>ology=</a:t>
            </a:r>
            <a:r>
              <a:rPr lang="en-CA" dirty="0" smtClean="0">
                <a:solidFill>
                  <a:srgbClr val="FF0000"/>
                </a:solidFill>
              </a:rPr>
              <a:t> the study of</a:t>
            </a:r>
          </a:p>
          <a:p>
            <a:pPr algn="ctr"/>
            <a:endParaRPr lang="en-CA" dirty="0">
              <a:solidFill>
                <a:srgbClr val="FF0000"/>
              </a:solidFill>
            </a:endParaRPr>
          </a:p>
          <a:p>
            <a:pPr algn="ctr"/>
            <a:r>
              <a:rPr lang="en-CA" dirty="0" smtClean="0">
                <a:solidFill>
                  <a:srgbClr val="FF0000"/>
                </a:solidFill>
              </a:rPr>
              <a:t>The study of systematic ways to make life easier!</a:t>
            </a:r>
            <a:endParaRPr lang="en-C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3098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Word Scramble!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Level 2.</a:t>
            </a:r>
          </a:p>
          <a:p>
            <a:pPr marL="0" indent="0">
              <a:buNone/>
            </a:pPr>
            <a:endParaRPr lang="en-CA" dirty="0"/>
          </a:p>
          <a:p>
            <a:pPr>
              <a:buFontTx/>
              <a:buChar char="-"/>
            </a:pPr>
            <a:r>
              <a:rPr lang="en-CA" dirty="0" smtClean="0"/>
              <a:t>6 categories</a:t>
            </a:r>
          </a:p>
          <a:p>
            <a:pPr>
              <a:buFontTx/>
              <a:buChar char="-"/>
            </a:pPr>
            <a:r>
              <a:rPr lang="en-CA" dirty="0" smtClean="0"/>
              <a:t>(Tools, Infrastructure, Academics, The Sea, Weapons, Techniques)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405038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2178" y="3064476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CA" sz="5400" dirty="0" smtClean="0"/>
              <a:t>Reflection Worksheet</a:t>
            </a:r>
            <a:endParaRPr lang="en-CA" sz="5400" dirty="0"/>
          </a:p>
        </p:txBody>
      </p:sp>
    </p:spTree>
    <p:extLst>
      <p:ext uri="{BB962C8B-B14F-4D97-AF65-F5344CB8AC3E}">
        <p14:creationId xmlns:p14="http://schemas.microsoft.com/office/powerpoint/2010/main" val="38336398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1152</TotalTime>
  <Words>326</Words>
  <Application>Microsoft Office PowerPoint</Application>
  <PresentationFormat>Widescreen</PresentationFormat>
  <Paragraphs>64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Times New Roman</vt:lpstr>
      <vt:lpstr>Trebuchet MS</vt:lpstr>
      <vt:lpstr>Wingdings 3</vt:lpstr>
      <vt:lpstr>Facet</vt:lpstr>
      <vt:lpstr>Mr. Chau’s 5th Lesson</vt:lpstr>
      <vt:lpstr>Tip of the Day: </vt:lpstr>
      <vt:lpstr>PowerPoint Presentation</vt:lpstr>
      <vt:lpstr>PowerPoint Presentation</vt:lpstr>
      <vt:lpstr>PowerPoint Presentation</vt:lpstr>
      <vt:lpstr>PowerPoint Presentation</vt:lpstr>
      <vt:lpstr>Definition Comparison</vt:lpstr>
      <vt:lpstr>Word Scramble!</vt:lpstr>
      <vt:lpstr>Reflection Worksheet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Mr. Chau’s 1st Lesson</dc:title>
  <dc:creator>Randy Chau</dc:creator>
  <cp:lastModifiedBy>Randy Chau</cp:lastModifiedBy>
  <cp:revision>36</cp:revision>
  <dcterms:created xsi:type="dcterms:W3CDTF">2014-02-03T16:12:22Z</dcterms:created>
  <dcterms:modified xsi:type="dcterms:W3CDTF">2014-02-24T12:06:30Z</dcterms:modified>
</cp:coreProperties>
</file>