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smtClean="0"/>
              <a:t> </a:t>
            </a:r>
            <a:r>
              <a:rPr lang="en-CA" smtClean="0"/>
              <a:t>7</a:t>
            </a:r>
            <a:r>
              <a:rPr lang="en-CA" baseline="30000" smtClean="0"/>
              <a:t>th</a:t>
            </a:r>
            <a:r>
              <a:rPr lang="en-CA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The Hunt of 1875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Winter Conditions of 1875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Bison had almost all been eliminated= No pemmican can be made.</a:t>
            </a:r>
          </a:p>
          <a:p>
            <a:endParaRPr lang="en-CA" sz="2400" dirty="0" smtClean="0"/>
          </a:p>
          <a:p>
            <a:r>
              <a:rPr lang="en-CA" sz="2400" dirty="0" smtClean="0"/>
              <a:t>A group of </a:t>
            </a:r>
            <a:r>
              <a:rPr lang="en-CA" sz="2400" dirty="0" err="1" smtClean="0"/>
              <a:t>Metis</a:t>
            </a:r>
            <a:r>
              <a:rPr lang="en-CA" sz="2400" dirty="0" smtClean="0"/>
              <a:t> started hunting bison early in the Spring= Violated Laws of </a:t>
            </a:r>
            <a:r>
              <a:rPr lang="en-CA" sz="2400" dirty="0" err="1" smtClean="0"/>
              <a:t>of</a:t>
            </a:r>
            <a:r>
              <a:rPr lang="en-CA" sz="2400" dirty="0" smtClean="0"/>
              <a:t> St. Laurent</a:t>
            </a:r>
          </a:p>
          <a:p>
            <a:endParaRPr lang="en-CA" sz="2400" dirty="0" smtClean="0"/>
          </a:p>
          <a:p>
            <a:r>
              <a:rPr lang="en-CA" sz="2400" dirty="0" smtClean="0"/>
              <a:t>Gabriel Dumont Arrested them and the result= Lawrence Clarke arresting Dumont in return.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777"/>
            <a:ext cx="8596668" cy="1320800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Witness of the Priest about the Hunt of 1875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860144"/>
            <a:ext cx="8596668" cy="4540657"/>
          </a:xfrm>
        </p:spPr>
        <p:txBody>
          <a:bodyPr>
            <a:noAutofit/>
          </a:bodyPr>
          <a:lstStyle/>
          <a:p>
            <a:r>
              <a:rPr lang="en-CA" sz="3200" dirty="0" smtClean="0"/>
              <a:t>Gabriel Dumont and his hunters should have been the first people to arrive to search and hunt for bison.</a:t>
            </a:r>
          </a:p>
          <a:p>
            <a:endParaRPr lang="en-CA" sz="3200" dirty="0" smtClean="0"/>
          </a:p>
          <a:p>
            <a:r>
              <a:rPr lang="en-CA" sz="3200" dirty="0" smtClean="0"/>
              <a:t>They found another group already hunting bison which means they’ve violated the Laws of St. Laurent.</a:t>
            </a:r>
          </a:p>
          <a:p>
            <a:endParaRPr lang="en-CA" sz="2400" dirty="0" smtClean="0"/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777"/>
            <a:ext cx="8596668" cy="1320800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Witness of the Priest about the Hunt of 1875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860144"/>
            <a:ext cx="8596668" cy="4540657"/>
          </a:xfrm>
        </p:spPr>
        <p:txBody>
          <a:bodyPr>
            <a:noAutofit/>
          </a:bodyPr>
          <a:lstStyle/>
          <a:p>
            <a:r>
              <a:rPr lang="en-CA" sz="3200" dirty="0" smtClean="0"/>
              <a:t>Gabriel arrested them except for 2. The 2 agreed to pay up and go to Fort Carlton to confess their crimes.</a:t>
            </a:r>
          </a:p>
          <a:p>
            <a:endParaRPr lang="en-CA" sz="3200" dirty="0" smtClean="0"/>
          </a:p>
          <a:p>
            <a:r>
              <a:rPr lang="en-CA" sz="3200" dirty="0" smtClean="0"/>
              <a:t>Lied to Lawrence Clarke and said they had been maltreated, robbed, and almost assassinated.</a:t>
            </a:r>
          </a:p>
          <a:p>
            <a:endParaRPr lang="en-CA" sz="2400" dirty="0" smtClean="0"/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777"/>
            <a:ext cx="8596668" cy="1320800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Witness of the Priest about the Hunt of 1875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860144"/>
            <a:ext cx="8596668" cy="4540657"/>
          </a:xfrm>
        </p:spPr>
        <p:txBody>
          <a:bodyPr>
            <a:noAutofit/>
          </a:bodyPr>
          <a:lstStyle/>
          <a:p>
            <a:r>
              <a:rPr lang="en-CA" sz="3200" dirty="0" smtClean="0"/>
              <a:t>“</a:t>
            </a:r>
            <a:r>
              <a:rPr lang="en-CA" sz="3200" i="1" dirty="0" smtClean="0"/>
              <a:t>If one were to believe the celebrated knave and his agents, the </a:t>
            </a:r>
            <a:r>
              <a:rPr lang="en-CA" sz="3200" i="1" dirty="0" err="1" smtClean="0"/>
              <a:t>Metis</a:t>
            </a:r>
            <a:r>
              <a:rPr lang="en-CA" sz="3200" i="1" dirty="0" smtClean="0"/>
              <a:t> of Carlton, joined with the Indians, were in full revolution against the Dominion of Canada.</a:t>
            </a:r>
            <a:r>
              <a:rPr lang="en-CA" sz="3200" dirty="0" smtClean="0"/>
              <a:t>”</a:t>
            </a:r>
          </a:p>
          <a:p>
            <a:endParaRPr lang="en-CA" sz="2400" dirty="0" smtClean="0"/>
          </a:p>
          <a:p>
            <a:r>
              <a:rPr lang="en-CA" sz="2400" dirty="0" smtClean="0"/>
              <a:t>- This means that the priest said if anyone tried to believe whatever these two protested, it would seem as if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and the First Nations were against the Canadian government.</a:t>
            </a:r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Point of View from Lawrence Clarke about the Hunt of 1875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2800" dirty="0" smtClean="0"/>
              <a:t>Indicated that just because the </a:t>
            </a:r>
            <a:r>
              <a:rPr lang="en-CA" sz="2800" dirty="0" err="1" smtClean="0"/>
              <a:t>Metis</a:t>
            </a:r>
            <a:r>
              <a:rPr lang="en-CA" sz="2800" dirty="0" smtClean="0"/>
              <a:t> made up 2/3 of the population in the St. Laurent area, they think they have a right to enact laws.</a:t>
            </a:r>
          </a:p>
          <a:p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Said that Dumont’s party arrested the group trying to hunt bison and stole their provisions so that they have no choice but to be arrested.</a:t>
            </a:r>
          </a:p>
          <a:p>
            <a:endParaRPr lang="en-CA" sz="2800" dirty="0" smtClean="0"/>
          </a:p>
          <a:p>
            <a:r>
              <a:rPr lang="en-CA" sz="2800" dirty="0" smtClean="0"/>
              <a:t>Returned stolen property and after using violent threats, slapped on a huge fine for the lawbreakers and walked away.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</TotalTime>
  <Words>319</Words>
  <Application>Microsoft Office PowerPoint</Application>
  <PresentationFormat>Custom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Mr. Chau’s 7th Lesson</vt:lpstr>
      <vt:lpstr>The Hunt of 1875</vt:lpstr>
      <vt:lpstr>Winter Conditions of 1875</vt:lpstr>
      <vt:lpstr>Witness of the Priest about the Hunt of 1875</vt:lpstr>
      <vt:lpstr>Witness of the Priest about the Hunt of 1875</vt:lpstr>
      <vt:lpstr>Witness of the Priest about the Hunt of 1875</vt:lpstr>
      <vt:lpstr>Point of View from Lawrence Clarke about the Hunt of 1875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29</cp:revision>
  <dcterms:created xsi:type="dcterms:W3CDTF">2014-02-03T16:12:22Z</dcterms:created>
  <dcterms:modified xsi:type="dcterms:W3CDTF">2014-12-02T20:41:54Z</dcterms:modified>
</cp:coreProperties>
</file>