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2727-F2B0-498B-AA1C-12F3D121DE21}" type="datetimeFigureOut">
              <a:rPr lang="en-US" smtClean="0"/>
              <a:pPr/>
              <a:t>10/30/2014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8825-0E6E-4ABD-82D1-CAE2E18DF0B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2727-F2B0-498B-AA1C-12F3D121DE21}" type="datetimeFigureOut">
              <a:rPr lang="en-US" smtClean="0"/>
              <a:pPr/>
              <a:t>10/30/2014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8825-0E6E-4ABD-82D1-CAE2E18DF0B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2727-F2B0-498B-AA1C-12F3D121DE21}" type="datetimeFigureOut">
              <a:rPr lang="en-US" smtClean="0"/>
              <a:pPr/>
              <a:t>10/30/2014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8825-0E6E-4ABD-82D1-CAE2E18DF0B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2727-F2B0-498B-AA1C-12F3D121DE21}" type="datetimeFigureOut">
              <a:rPr lang="en-US" smtClean="0"/>
              <a:pPr/>
              <a:t>10/30/2014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8825-0E6E-4ABD-82D1-CAE2E18DF0B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2727-F2B0-498B-AA1C-12F3D121DE21}" type="datetimeFigureOut">
              <a:rPr lang="en-US" smtClean="0"/>
              <a:pPr/>
              <a:t>10/30/2014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0588825-0E6E-4ABD-82D1-CAE2E18DF0B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2727-F2B0-498B-AA1C-12F3D121DE21}" type="datetimeFigureOut">
              <a:rPr lang="en-US" smtClean="0"/>
              <a:pPr/>
              <a:t>10/30/2014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8825-0E6E-4ABD-82D1-CAE2E18DF0B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2727-F2B0-498B-AA1C-12F3D121DE21}" type="datetimeFigureOut">
              <a:rPr lang="en-US" smtClean="0"/>
              <a:pPr/>
              <a:t>10/30/2014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8825-0E6E-4ABD-82D1-CAE2E18DF0B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2727-F2B0-498B-AA1C-12F3D121DE21}" type="datetimeFigureOut">
              <a:rPr lang="en-US" smtClean="0"/>
              <a:pPr/>
              <a:t>10/30/2014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8825-0E6E-4ABD-82D1-CAE2E18DF0B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2727-F2B0-498B-AA1C-12F3D121DE21}" type="datetimeFigureOut">
              <a:rPr lang="en-US" smtClean="0"/>
              <a:pPr/>
              <a:t>10/30/2014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8825-0E6E-4ABD-82D1-CAE2E18DF0B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2727-F2B0-498B-AA1C-12F3D121DE21}" type="datetimeFigureOut">
              <a:rPr lang="en-US" smtClean="0"/>
              <a:pPr/>
              <a:t>10/30/2014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8825-0E6E-4ABD-82D1-CAE2E18DF0B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2727-F2B0-498B-AA1C-12F3D121DE21}" type="datetimeFigureOut">
              <a:rPr lang="en-US" smtClean="0"/>
              <a:pPr/>
              <a:t>10/30/2014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8825-0E6E-4ABD-82D1-CAE2E18DF0B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C52727-F2B0-498B-AA1C-12F3D121DE21}" type="datetimeFigureOut">
              <a:rPr lang="en-US" smtClean="0"/>
              <a:pPr/>
              <a:t>10/30/2014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0588825-0E6E-4ABD-82D1-CAE2E18DF0B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Unit Review: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Human Rights and the Charter of Rights and Freedoms.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Test Structure: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10 T/F Questions</a:t>
            </a:r>
          </a:p>
          <a:p>
            <a:r>
              <a:rPr lang="en-CA" dirty="0" smtClean="0"/>
              <a:t>5 Short Answer Questions</a:t>
            </a:r>
          </a:p>
          <a:p>
            <a:r>
              <a:rPr lang="en-CA" dirty="0" smtClean="0"/>
              <a:t>2 Paragraph Questions</a:t>
            </a:r>
          </a:p>
          <a:p>
            <a:r>
              <a:rPr lang="en-CA" dirty="0" smtClean="0"/>
              <a:t>25 Multiple Choice</a:t>
            </a:r>
          </a:p>
          <a:p>
            <a:r>
              <a:rPr lang="en-CA" dirty="0" smtClean="0"/>
              <a:t>1 </a:t>
            </a:r>
            <a:r>
              <a:rPr lang="en-CA" smtClean="0"/>
              <a:t>Essay Question</a:t>
            </a:r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Political Ideologies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3 Wings: </a:t>
            </a:r>
          </a:p>
          <a:p>
            <a:pPr>
              <a:buNone/>
            </a:pPr>
            <a:r>
              <a:rPr lang="en-CA" dirty="0" smtClean="0"/>
              <a:t>Left Wing</a:t>
            </a:r>
          </a:p>
          <a:p>
            <a:pPr>
              <a:buNone/>
            </a:pPr>
            <a:r>
              <a:rPr lang="en-CA" dirty="0" smtClean="0"/>
              <a:t>Right Wing</a:t>
            </a:r>
          </a:p>
          <a:p>
            <a:pPr>
              <a:buNone/>
            </a:pPr>
            <a:r>
              <a:rPr lang="en-CA" dirty="0" smtClean="0"/>
              <a:t>Centrist Moderate</a:t>
            </a:r>
          </a:p>
          <a:p>
            <a:endParaRPr lang="en-CA" dirty="0" smtClean="0"/>
          </a:p>
          <a:p>
            <a:r>
              <a:rPr lang="en-CA" dirty="0" smtClean="0"/>
              <a:t>5 Main Political Ideologies</a:t>
            </a:r>
          </a:p>
          <a:p>
            <a:pPr>
              <a:buNone/>
            </a:pPr>
            <a:r>
              <a:rPr lang="en-CA" dirty="0" smtClean="0"/>
              <a:t>Conservatism, Liberalism, Socialism, Communism, Fascism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Canada’s Political Parties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Political spectrum of the parties:</a:t>
            </a:r>
          </a:p>
          <a:p>
            <a:r>
              <a:rPr lang="en-CA" dirty="0" smtClean="0"/>
              <a:t>NDP, Bloc, Green, Liberals, Conservatives.</a:t>
            </a:r>
          </a:p>
          <a:p>
            <a:endParaRPr lang="en-CA" dirty="0" smtClean="0"/>
          </a:p>
          <a:p>
            <a:r>
              <a:rPr lang="en-CA" dirty="0" smtClean="0"/>
              <a:t>Party Platform examples from each.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Federal Elections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5 Steps in the Election Process:</a:t>
            </a:r>
          </a:p>
          <a:p>
            <a:endParaRPr lang="en-CA" dirty="0" smtClean="0"/>
          </a:p>
          <a:p>
            <a:r>
              <a:rPr lang="en-CA" dirty="0" smtClean="0"/>
              <a:t>1) Governor General dissolves Parliament</a:t>
            </a:r>
          </a:p>
          <a:p>
            <a:r>
              <a:rPr lang="en-CA" dirty="0" smtClean="0"/>
              <a:t>2) Nomination –Candidates submit their nominations to be on the voting slip</a:t>
            </a:r>
          </a:p>
          <a:p>
            <a:r>
              <a:rPr lang="en-CA" dirty="0" smtClean="0"/>
              <a:t>3) Campaigning</a:t>
            </a:r>
          </a:p>
          <a:p>
            <a:r>
              <a:rPr lang="en-CA" dirty="0" smtClean="0"/>
              <a:t>4) Balloting</a:t>
            </a:r>
          </a:p>
          <a:p>
            <a:r>
              <a:rPr lang="en-CA" dirty="0" smtClean="0"/>
              <a:t>5) Tabulation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Voting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Define Suffrage: right to vote for all adult citizens.</a:t>
            </a:r>
          </a:p>
          <a:p>
            <a:endParaRPr lang="en-CA" dirty="0" smtClean="0"/>
          </a:p>
          <a:p>
            <a:r>
              <a:rPr lang="en-CA" dirty="0" smtClean="0"/>
              <a:t>Define voter apathy.</a:t>
            </a:r>
          </a:p>
          <a:p>
            <a:endParaRPr lang="en-CA" dirty="0" smtClean="0"/>
          </a:p>
          <a:p>
            <a:r>
              <a:rPr lang="en-CA" dirty="0" smtClean="0"/>
              <a:t>Define the FPTP system.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Government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Majority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Minority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Coalition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Influence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Government Structure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Structure:</a:t>
            </a:r>
          </a:p>
          <a:p>
            <a:endParaRPr lang="en-CA" dirty="0" smtClean="0"/>
          </a:p>
          <a:p>
            <a:r>
              <a:rPr lang="en-CA" dirty="0" smtClean="0"/>
              <a:t>Backbencher:</a:t>
            </a:r>
          </a:p>
          <a:p>
            <a:endParaRPr lang="en-CA" dirty="0" smtClean="0"/>
          </a:p>
          <a:p>
            <a:r>
              <a:rPr lang="en-CA" dirty="0" smtClean="0"/>
              <a:t>7 steps to pass a bill</a:t>
            </a:r>
          </a:p>
          <a:p>
            <a:endParaRPr lang="en-CA" dirty="0" smtClean="0"/>
          </a:p>
          <a:p>
            <a:r>
              <a:rPr lang="en-CA" dirty="0" smtClean="0"/>
              <a:t>Importance of Party Solidarity, Party Whip, Free Vote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Senate Reform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Pros and Cons of the Canadian Senate:</a:t>
            </a:r>
          </a:p>
          <a:p>
            <a:endParaRPr lang="en-CA" dirty="0" smtClean="0"/>
          </a:p>
          <a:p>
            <a:r>
              <a:rPr lang="en-CA" dirty="0" smtClean="0"/>
              <a:t>Why?</a:t>
            </a:r>
          </a:p>
          <a:p>
            <a:r>
              <a:rPr lang="en-CA" dirty="0" smtClean="0"/>
              <a:t>How?</a:t>
            </a:r>
          </a:p>
          <a:p>
            <a:r>
              <a:rPr lang="en-CA" dirty="0" smtClean="0"/>
              <a:t>What?</a:t>
            </a:r>
          </a:p>
          <a:p>
            <a:r>
              <a:rPr lang="en-CA" dirty="0" smtClean="0"/>
              <a:t>Who?</a:t>
            </a:r>
          </a:p>
          <a:p>
            <a:r>
              <a:rPr lang="en-CA" dirty="0" smtClean="0"/>
              <a:t>When?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</TotalTime>
  <Words>189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Unit Review:</vt:lpstr>
      <vt:lpstr>Political Ideologies</vt:lpstr>
      <vt:lpstr>Canada’s Political Parties</vt:lpstr>
      <vt:lpstr>Federal Elections</vt:lpstr>
      <vt:lpstr>Voting</vt:lpstr>
      <vt:lpstr>Types of Government</vt:lpstr>
      <vt:lpstr>Influence</vt:lpstr>
      <vt:lpstr>Government Structure</vt:lpstr>
      <vt:lpstr>Senate Reform</vt:lpstr>
      <vt:lpstr>Human Rights and the Charter of Rights and Freedoms.</vt:lpstr>
      <vt:lpstr>Test Structure: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Review:</dc:title>
  <dc:creator>Randy</dc:creator>
  <cp:lastModifiedBy>Randy</cp:lastModifiedBy>
  <cp:revision>5</cp:revision>
  <dcterms:created xsi:type="dcterms:W3CDTF">2014-10-30T17:32:47Z</dcterms:created>
  <dcterms:modified xsi:type="dcterms:W3CDTF">2014-10-30T18:11:31Z</dcterms:modified>
</cp:coreProperties>
</file>