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65" r:id="rId3"/>
    <p:sldId id="268" r:id="rId4"/>
    <p:sldId id="269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19/01/2015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3670"/>
            <a:ext cx="8793237" cy="5068388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8) Tribunal</a:t>
            </a:r>
            <a:r>
              <a:rPr lang="en-CA" sz="2400" dirty="0" smtClean="0"/>
              <a:t>—a small panel of judges that debate about a court case.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9) Dawson City</a:t>
            </a:r>
            <a:r>
              <a:rPr lang="en-CA" sz="2400" dirty="0" smtClean="0"/>
              <a:t>—a city that flourished and boomed in wealth during the Klondike Gold Rush</a:t>
            </a:r>
          </a:p>
          <a:p>
            <a:endParaRPr lang="en-CA" sz="2400" dirty="0" smtClean="0"/>
          </a:p>
          <a:p>
            <a:r>
              <a:rPr lang="en-CA" sz="2400" b="1" dirty="0" smtClean="0"/>
              <a:t>10) Clifford </a:t>
            </a:r>
            <a:r>
              <a:rPr lang="en-CA" sz="2400" b="1" dirty="0" err="1" smtClean="0"/>
              <a:t>Sifton</a:t>
            </a:r>
            <a:r>
              <a:rPr lang="en-CA" sz="2400" dirty="0" smtClean="0"/>
              <a:t>– Canada’s Minister of the Interior that was in charge of promoting immigration during the Laurier years. 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11) </a:t>
            </a:r>
            <a:r>
              <a:rPr lang="en-CA" sz="2400" b="1" dirty="0" err="1" smtClean="0"/>
              <a:t>Soddie</a:t>
            </a:r>
            <a:r>
              <a:rPr lang="en-CA" sz="2400" dirty="0" smtClean="0"/>
              <a:t>—a house made of sod.</a:t>
            </a:r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0869"/>
            <a:ext cx="8596668" cy="438912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12) Subsidies</a:t>
            </a:r>
            <a:r>
              <a:rPr lang="en-CA" sz="2400" dirty="0" smtClean="0"/>
              <a:t>—financial assistance granted by government in support of a business regarded as being in the public interest.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13) Labour Union</a:t>
            </a:r>
            <a:r>
              <a:rPr lang="en-CA" sz="2400" dirty="0" smtClean="0"/>
              <a:t>—an organization of workers that negotiates matters such as wages and working conditions with employers. </a:t>
            </a:r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3670"/>
            <a:ext cx="8793237" cy="5068388"/>
          </a:xfrm>
        </p:spPr>
        <p:txBody>
          <a:bodyPr>
            <a:normAutofit fontScale="92500"/>
          </a:bodyPr>
          <a:lstStyle/>
          <a:p>
            <a:r>
              <a:rPr lang="en-CA" sz="2400" b="1" dirty="0" smtClean="0"/>
              <a:t>14</a:t>
            </a:r>
            <a:r>
              <a:rPr lang="en-CA" sz="2400" b="1" dirty="0" smtClean="0"/>
              <a:t>) James Dunsmuir</a:t>
            </a:r>
            <a:r>
              <a:rPr lang="en-CA" sz="2400" dirty="0" smtClean="0"/>
              <a:t>—business </a:t>
            </a:r>
            <a:r>
              <a:rPr lang="en-CA" sz="2400" dirty="0" smtClean="0"/>
              <a:t>owner of a coal mine company and </a:t>
            </a:r>
            <a:r>
              <a:rPr lang="en-CA" sz="2400" dirty="0" smtClean="0"/>
              <a:t>Lieutenant Governor that resulted in major workers’ rights disputes.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15</a:t>
            </a:r>
            <a:r>
              <a:rPr lang="en-CA" sz="2400" b="1" dirty="0" smtClean="0"/>
              <a:t>) Frank Oliver</a:t>
            </a:r>
            <a:r>
              <a:rPr lang="en-CA" sz="2400" dirty="0" smtClean="0"/>
              <a:t>—the new Minister of the Interior who “closed the door” to immigration—especially Asian immigration.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b="1" dirty="0" smtClean="0"/>
              <a:t>16) Asiatic Exclusion League</a:t>
            </a:r>
            <a:r>
              <a:rPr lang="en-CA" sz="2400" dirty="0" smtClean="0"/>
              <a:t>– an organization that was anti-Asian; caused a riot to break out in Vancouver.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17) Continuous Passage Bill</a:t>
            </a:r>
            <a:r>
              <a:rPr lang="en-CA" sz="2400" dirty="0" smtClean="0"/>
              <a:t>—a bill that only allowed immigration if the immigrants came directly from their country of origin.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3670"/>
            <a:ext cx="8793237" cy="5068388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18</a:t>
            </a:r>
            <a:r>
              <a:rPr lang="en-CA" sz="2400" b="1" dirty="0" smtClean="0"/>
              <a:t>) </a:t>
            </a:r>
            <a:r>
              <a:rPr lang="en-CA" sz="2400" b="1" dirty="0" err="1" smtClean="0"/>
              <a:t>Komogata</a:t>
            </a:r>
            <a:r>
              <a:rPr lang="en-CA" sz="2400" b="1" dirty="0" smtClean="0"/>
              <a:t> </a:t>
            </a:r>
            <a:r>
              <a:rPr lang="en-CA" sz="2400" b="1" dirty="0" err="1" smtClean="0"/>
              <a:t>Maru</a:t>
            </a:r>
            <a:r>
              <a:rPr lang="en-CA" sz="2400" dirty="0" smtClean="0"/>
              <a:t>—a ship of East-Indian immigrants that was denied entry into Canada.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19</a:t>
            </a:r>
            <a:r>
              <a:rPr lang="en-CA" sz="2400" b="1" dirty="0" smtClean="0"/>
              <a:t>) Suffrage</a:t>
            </a:r>
            <a:r>
              <a:rPr lang="en-CA" sz="2400" dirty="0" smtClean="0"/>
              <a:t>—the act of advocating for the right to vote—especially to women.</a:t>
            </a:r>
            <a:endParaRPr lang="en-CA" sz="2400" dirty="0" smtClean="0"/>
          </a:p>
          <a:p>
            <a:endParaRPr lang="en-CA" sz="2400" dirty="0" smtClean="0"/>
          </a:p>
          <a:p>
            <a:r>
              <a:rPr lang="en-CA" sz="2400" b="1" dirty="0" smtClean="0"/>
              <a:t>20) Prohibition</a:t>
            </a:r>
            <a:r>
              <a:rPr lang="en-CA" sz="2400" dirty="0" smtClean="0"/>
              <a:t>– the banning of the sale and consumption of alcohol. 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21</a:t>
            </a:r>
            <a:r>
              <a:rPr lang="en-CA" sz="2400" b="1" dirty="0" smtClean="0"/>
              <a:t>) Nellie McClung</a:t>
            </a:r>
            <a:r>
              <a:rPr lang="en-CA" sz="2400" dirty="0" smtClean="0"/>
              <a:t>—a suffragist who used wit and humour to win over her audience.</a:t>
            </a:r>
            <a:endParaRPr lang="en-CA" sz="2400" dirty="0" smtClean="0"/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0869"/>
            <a:ext cx="8596668" cy="438912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2</a:t>
            </a:r>
            <a:r>
              <a:rPr lang="en-CA" sz="2400" b="1" dirty="0" smtClean="0"/>
              <a:t>2</a:t>
            </a:r>
            <a:r>
              <a:rPr lang="en-CA" sz="2400" b="1" dirty="0" smtClean="0"/>
              <a:t>) </a:t>
            </a:r>
            <a:r>
              <a:rPr lang="en-CA" sz="2400" b="1" dirty="0" smtClean="0"/>
              <a:t>Reserve</a:t>
            </a:r>
            <a:r>
              <a:rPr lang="en-CA" sz="2400" dirty="0" smtClean="0"/>
              <a:t>—land set aside for the First Nations people.</a:t>
            </a:r>
            <a:endParaRPr lang="en-CA" sz="2400" dirty="0" smtClean="0"/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2</a:t>
            </a:r>
            <a:r>
              <a:rPr lang="en-CA" sz="2400" b="1" dirty="0" smtClean="0"/>
              <a:t>3</a:t>
            </a:r>
            <a:r>
              <a:rPr lang="en-CA" sz="2400" b="1" dirty="0" smtClean="0"/>
              <a:t>) </a:t>
            </a:r>
            <a:r>
              <a:rPr lang="en-CA" sz="2400" b="1" dirty="0" err="1" smtClean="0"/>
              <a:t>Guglielmo</a:t>
            </a:r>
            <a:r>
              <a:rPr lang="en-CA" sz="2400" b="1" dirty="0" smtClean="0"/>
              <a:t> Marconi</a:t>
            </a:r>
            <a:r>
              <a:rPr lang="en-CA" sz="2400" dirty="0" smtClean="0"/>
              <a:t>—an Italian inventor and electrical engineer who received the first wireless telegraph communication from England in Newfoundland</a:t>
            </a:r>
            <a:r>
              <a:rPr lang="en-CA" sz="2400" smtClean="0"/>
              <a:t>, Canada.</a:t>
            </a:r>
            <a:r>
              <a:rPr lang="en-CA" sz="2400" dirty="0" smtClean="0"/>
              <a:t> </a:t>
            </a:r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671</TotalTime>
  <Words>281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Facet</vt:lpstr>
      <vt:lpstr>Vocabulary</vt:lpstr>
      <vt:lpstr>Vocabulary</vt:lpstr>
      <vt:lpstr>Vocabulary</vt:lpstr>
      <vt:lpstr>Vocabulary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58</cp:revision>
  <dcterms:created xsi:type="dcterms:W3CDTF">2014-02-03T16:12:22Z</dcterms:created>
  <dcterms:modified xsi:type="dcterms:W3CDTF">2015-01-19T19:08:08Z</dcterms:modified>
</cp:coreProperties>
</file>